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sldIdLst>
    <p:sldId id="256" r:id="rId5"/>
    <p:sldId id="265" r:id="rId6"/>
    <p:sldId id="729" r:id="rId7"/>
    <p:sldId id="730" r:id="rId8"/>
    <p:sldId id="738" r:id="rId9"/>
    <p:sldId id="728" r:id="rId10"/>
    <p:sldId id="731" r:id="rId11"/>
    <p:sldId id="732" r:id="rId12"/>
    <p:sldId id="733" r:id="rId13"/>
    <p:sldId id="734" r:id="rId14"/>
    <p:sldId id="735" r:id="rId15"/>
    <p:sldId id="736" r:id="rId16"/>
    <p:sldId id="737" r:id="rId17"/>
    <p:sldId id="739" r:id="rId18"/>
    <p:sldId id="740" r:id="rId19"/>
    <p:sldId id="741" r:id="rId20"/>
    <p:sldId id="742" r:id="rId21"/>
    <p:sldId id="743" r:id="rId22"/>
    <p:sldId id="744" r:id="rId23"/>
    <p:sldId id="749" r:id="rId24"/>
    <p:sldId id="745" r:id="rId25"/>
    <p:sldId id="746" r:id="rId26"/>
    <p:sldId id="747" r:id="rId27"/>
    <p:sldId id="750" r:id="rId28"/>
    <p:sldId id="748" r:id="rId29"/>
    <p:sldId id="751" r:id="rId30"/>
    <p:sldId id="752" r:id="rId31"/>
    <p:sldId id="753" r:id="rId32"/>
    <p:sldId id="754" r:id="rId33"/>
    <p:sldId id="755" r:id="rId34"/>
    <p:sldId id="757" r:id="rId35"/>
    <p:sldId id="758" r:id="rId36"/>
    <p:sldId id="759" r:id="rId37"/>
    <p:sldId id="760" r:id="rId38"/>
    <p:sldId id="761" r:id="rId39"/>
    <p:sldId id="762" r:id="rId40"/>
    <p:sldId id="763" r:id="rId41"/>
    <p:sldId id="764" r:id="rId42"/>
    <p:sldId id="766" r:id="rId43"/>
    <p:sldId id="765" r:id="rId44"/>
    <p:sldId id="767" r:id="rId45"/>
    <p:sldId id="768" r:id="rId46"/>
    <p:sldId id="769" r:id="rId47"/>
    <p:sldId id="770" r:id="rId48"/>
    <p:sldId id="771" r:id="rId49"/>
    <p:sldId id="773" r:id="rId50"/>
    <p:sldId id="775" r:id="rId51"/>
    <p:sldId id="776" r:id="rId52"/>
    <p:sldId id="777" r:id="rId53"/>
    <p:sldId id="778" r:id="rId54"/>
    <p:sldId id="780" r:id="rId55"/>
    <p:sldId id="781" r:id="rId56"/>
    <p:sldId id="782" r:id="rId57"/>
    <p:sldId id="772" r:id="rId58"/>
    <p:sldId id="784" r:id="rId59"/>
    <p:sldId id="78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ection" id="{CADBE52A-1DFD-4DD8-9EE2-409CF831B10D}">
          <p14:sldIdLst>
            <p14:sldId id="256"/>
            <p14:sldId id="265"/>
            <p14:sldId id="729"/>
          </p14:sldIdLst>
        </p14:section>
        <p14:section name="Audience Intro" id="{FB236AF9-21E6-4123-98E7-905B273D9D15}">
          <p14:sldIdLst>
            <p14:sldId id="730"/>
            <p14:sldId id="738"/>
          </p14:sldIdLst>
        </p14:section>
        <p14:section name="What do we not cover?" id="{063D4B7C-533E-4DDA-A354-FD34D8EDD54A}">
          <p14:sldIdLst>
            <p14:sldId id="728"/>
            <p14:sldId id="731"/>
            <p14:sldId id="732"/>
            <p14:sldId id="733"/>
            <p14:sldId id="734"/>
            <p14:sldId id="735"/>
          </p14:sldIdLst>
        </p14:section>
        <p14:section name="Purview Customer Key" id="{1FCEFF40-0406-4AEC-AD6D-EAA540F8C016}">
          <p14:sldIdLst>
            <p14:sldId id="736"/>
            <p14:sldId id="737"/>
            <p14:sldId id="739"/>
            <p14:sldId id="740"/>
            <p14:sldId id="741"/>
            <p14:sldId id="742"/>
            <p14:sldId id="743"/>
            <p14:sldId id="744"/>
            <p14:sldId id="749"/>
            <p14:sldId id="745"/>
            <p14:sldId id="746"/>
            <p14:sldId id="747"/>
            <p14:sldId id="750"/>
            <p14:sldId id="748"/>
            <p14:sldId id="751"/>
            <p14:sldId id="752"/>
            <p14:sldId id="753"/>
            <p14:sldId id="754"/>
            <p14:sldId id="755"/>
            <p14:sldId id="757"/>
          </p14:sldIdLst>
        </p14:section>
        <p14:section name="Implementing Customer Key" id="{1F803361-7842-4E2A-9401-BA75AF0CA0FD}">
          <p14:sldIdLst>
            <p14:sldId id="758"/>
            <p14:sldId id="759"/>
            <p14:sldId id="760"/>
            <p14:sldId id="761"/>
            <p14:sldId id="762"/>
            <p14:sldId id="763"/>
            <p14:sldId id="764"/>
            <p14:sldId id="766"/>
            <p14:sldId id="765"/>
            <p14:sldId id="767"/>
            <p14:sldId id="768"/>
            <p14:sldId id="769"/>
            <p14:sldId id="770"/>
            <p14:sldId id="771"/>
          </p14:sldIdLst>
        </p14:section>
        <p14:section name="Data Encryption Policies" id="{6229710E-DE46-4556-866A-16EB40E05B0F}">
          <p14:sldIdLst>
            <p14:sldId id="773"/>
            <p14:sldId id="775"/>
            <p14:sldId id="776"/>
            <p14:sldId id="777"/>
            <p14:sldId id="778"/>
            <p14:sldId id="780"/>
            <p14:sldId id="781"/>
            <p14:sldId id="782"/>
            <p14:sldId id="772"/>
          </p14:sldIdLst>
        </p14:section>
        <p14:section name="Final" id="{6A9851EA-652E-42CE-AAE0-1B838D0E34B3}">
          <p14:sldIdLst>
            <p14:sldId id="784"/>
            <p14:sldId id="7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E9C43A-3980-40FA-9F16-29E31248D2B2}" v="158" dt="2022-09-12T13:44:04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3490" autoAdjust="0"/>
  </p:normalViewPr>
  <p:slideViewPr>
    <p:cSldViewPr snapToGrid="0">
      <p:cViewPr varScale="1">
        <p:scale>
          <a:sx n="48" d="100"/>
          <a:sy n="48" d="100"/>
        </p:scale>
        <p:origin x="8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D0E9C43A-3980-40FA-9F16-29E31248D2B2}"/>
    <pc:docChg chg="undo custSel addSld delSld modSld sldOrd addMainMaster delMainMaster modMainMaster addSection delSection modSection">
      <pc:chgData name="Thomas Stensitzki" userId="75cafe6b-2f2a-469b-85c4-eec3b9c972ba" providerId="ADAL" clId="{D0E9C43A-3980-40FA-9F16-29E31248D2B2}" dt="2022-09-12T13:44:04.644" v="2059"/>
      <pc:docMkLst>
        <pc:docMk/>
      </pc:docMkLst>
      <pc:sldChg chg="modSp mod modTransition modClrScheme chgLayout">
        <pc:chgData name="Thomas Stensitzki" userId="75cafe6b-2f2a-469b-85c4-eec3b9c972ba" providerId="ADAL" clId="{D0E9C43A-3980-40FA-9F16-29E31248D2B2}" dt="2022-09-09T08:56:29.895" v="2002"/>
        <pc:sldMkLst>
          <pc:docMk/>
          <pc:sldMk cId="1689781462" sldId="256"/>
        </pc:sldMkLst>
        <pc:spChg chg="mod ord">
          <ac:chgData name="Thomas Stensitzki" userId="75cafe6b-2f2a-469b-85c4-eec3b9c972ba" providerId="ADAL" clId="{D0E9C43A-3980-40FA-9F16-29E31248D2B2}" dt="2022-09-05T16:36:25.739" v="113" actId="700"/>
          <ac:spMkLst>
            <pc:docMk/>
            <pc:sldMk cId="1689781462" sldId="256"/>
            <ac:spMk id="4" creationId="{474B7DD3-7E08-C722-349F-5DB12B911FF1}"/>
          </ac:spMkLst>
        </pc:spChg>
        <pc:spChg chg="mod ord">
          <ac:chgData name="Thomas Stensitzki" userId="75cafe6b-2f2a-469b-85c4-eec3b9c972ba" providerId="ADAL" clId="{D0E9C43A-3980-40FA-9F16-29E31248D2B2}" dt="2022-09-05T16:36:25.739" v="113" actId="700"/>
          <ac:spMkLst>
            <pc:docMk/>
            <pc:sldMk cId="1689781462" sldId="256"/>
            <ac:spMk id="5" creationId="{BEB964C0-3D03-50FC-69DC-4E702FC659DA}"/>
          </ac:spMkLst>
        </pc:spChg>
      </pc:sldChg>
      <pc:sldChg chg="del mod modTransition modShow">
        <pc:chgData name="Thomas Stensitzki" userId="75cafe6b-2f2a-469b-85c4-eec3b9c972ba" providerId="ADAL" clId="{D0E9C43A-3980-40FA-9F16-29E31248D2B2}" dt="2022-09-10T16:46:40.681" v="2040" actId="47"/>
        <pc:sldMkLst>
          <pc:docMk/>
          <pc:sldMk cId="2580339671" sldId="258"/>
        </pc:sldMkLst>
      </pc:sldChg>
      <pc:sldChg chg="del mod modTransition modShow">
        <pc:chgData name="Thomas Stensitzki" userId="75cafe6b-2f2a-469b-85c4-eec3b9c972ba" providerId="ADAL" clId="{D0E9C43A-3980-40FA-9F16-29E31248D2B2}" dt="2022-09-10T16:46:40.681" v="2040" actId="47"/>
        <pc:sldMkLst>
          <pc:docMk/>
          <pc:sldMk cId="2621299065" sldId="259"/>
        </pc:sldMkLst>
      </pc:sldChg>
      <pc:sldChg chg="del mod modTransition modShow">
        <pc:chgData name="Thomas Stensitzki" userId="75cafe6b-2f2a-469b-85c4-eec3b9c972ba" providerId="ADAL" clId="{D0E9C43A-3980-40FA-9F16-29E31248D2B2}" dt="2022-09-10T16:46:40.681" v="2040" actId="47"/>
        <pc:sldMkLst>
          <pc:docMk/>
          <pc:sldMk cId="2073330272" sldId="260"/>
        </pc:sldMkLst>
      </pc:sldChg>
      <pc:sldChg chg="del mod modTransition modShow">
        <pc:chgData name="Thomas Stensitzki" userId="75cafe6b-2f2a-469b-85c4-eec3b9c972ba" providerId="ADAL" clId="{D0E9C43A-3980-40FA-9F16-29E31248D2B2}" dt="2022-09-10T16:46:40.681" v="2040" actId="47"/>
        <pc:sldMkLst>
          <pc:docMk/>
          <pc:sldMk cId="3130226458" sldId="261"/>
        </pc:sldMkLst>
      </pc:sldChg>
      <pc:sldChg chg="del mod modTransition modShow">
        <pc:chgData name="Thomas Stensitzki" userId="75cafe6b-2f2a-469b-85c4-eec3b9c972ba" providerId="ADAL" clId="{D0E9C43A-3980-40FA-9F16-29E31248D2B2}" dt="2022-09-10T16:46:40.681" v="2040" actId="47"/>
        <pc:sldMkLst>
          <pc:docMk/>
          <pc:sldMk cId="1433279249" sldId="262"/>
        </pc:sldMkLst>
      </pc:sldChg>
      <pc:sldChg chg="del">
        <pc:chgData name="Thomas Stensitzki" userId="75cafe6b-2f2a-469b-85c4-eec3b9c972ba" providerId="ADAL" clId="{D0E9C43A-3980-40FA-9F16-29E31248D2B2}" dt="2022-09-05T16:35:05.958" v="47" actId="47"/>
        <pc:sldMkLst>
          <pc:docMk/>
          <pc:sldMk cId="1907708175" sldId="264"/>
        </pc:sldMkLst>
      </pc:sldChg>
      <pc:sldChg chg="addSp modSp mod modTransition">
        <pc:chgData name="Thomas Stensitzki" userId="75cafe6b-2f2a-469b-85c4-eec3b9c972ba" providerId="ADAL" clId="{D0E9C43A-3980-40FA-9F16-29E31248D2B2}" dt="2022-09-12T13:44:04.644" v="2059"/>
        <pc:sldMkLst>
          <pc:docMk/>
          <pc:sldMk cId="3155834427" sldId="265"/>
        </pc:sldMkLst>
        <pc:spChg chg="mod">
          <ac:chgData name="Thomas Stensitzki" userId="75cafe6b-2f2a-469b-85c4-eec3b9c972ba" providerId="ADAL" clId="{D0E9C43A-3980-40FA-9F16-29E31248D2B2}" dt="2022-09-09T08:29:45.154" v="1705" actId="20577"/>
          <ac:spMkLst>
            <pc:docMk/>
            <pc:sldMk cId="3155834427" sldId="265"/>
            <ac:spMk id="2" creationId="{A23F0868-A04B-7DF5-4962-92FE28606B37}"/>
          </ac:spMkLst>
        </pc:spChg>
        <pc:spChg chg="mod">
          <ac:chgData name="Thomas Stensitzki" userId="75cafe6b-2f2a-469b-85c4-eec3b9c972ba" providerId="ADAL" clId="{D0E9C43A-3980-40FA-9F16-29E31248D2B2}" dt="2022-09-09T08:35:10.910" v="1918" actId="20577"/>
          <ac:spMkLst>
            <pc:docMk/>
            <pc:sldMk cId="3155834427" sldId="265"/>
            <ac:spMk id="3" creationId="{EB400383-F50B-D073-FEAB-F361ED849053}"/>
          </ac:spMkLst>
        </pc:spChg>
        <pc:picChg chg="add mod">
          <ac:chgData name="Thomas Stensitzki" userId="75cafe6b-2f2a-469b-85c4-eec3b9c972ba" providerId="ADAL" clId="{D0E9C43A-3980-40FA-9F16-29E31248D2B2}" dt="2022-09-09T08:36:25.992" v="1923" actId="1076"/>
          <ac:picMkLst>
            <pc:docMk/>
            <pc:sldMk cId="3155834427" sldId="265"/>
            <ac:picMk id="5" creationId="{909D7F2D-5075-A641-7A6F-05CF97B5B500}"/>
          </ac:picMkLst>
        </pc:picChg>
        <pc:picChg chg="mod">
          <ac:chgData name="Thomas Stensitzki" userId="75cafe6b-2f2a-469b-85c4-eec3b9c972ba" providerId="ADAL" clId="{D0E9C43A-3980-40FA-9F16-29E31248D2B2}" dt="2022-09-09T17:40:10.119" v="2007" actId="14826"/>
          <ac:picMkLst>
            <pc:docMk/>
            <pc:sldMk cId="3155834427" sldId="265"/>
            <ac:picMk id="10" creationId="{FFB45AF3-636B-82FB-1902-6569AA709B85}"/>
          </ac:picMkLst>
        </pc:picChg>
      </pc:sldChg>
      <pc:sldChg chg="del mod modTransition modShow">
        <pc:chgData name="Thomas Stensitzki" userId="75cafe6b-2f2a-469b-85c4-eec3b9c972ba" providerId="ADAL" clId="{D0E9C43A-3980-40FA-9F16-29E31248D2B2}" dt="2022-09-10T16:46:44.736" v="2041" actId="47"/>
        <pc:sldMkLst>
          <pc:docMk/>
          <pc:sldMk cId="876933493" sldId="694"/>
        </pc:sldMkLst>
      </pc:sldChg>
      <pc:sldChg chg="del mod modTransition modShow">
        <pc:chgData name="Thomas Stensitzki" userId="75cafe6b-2f2a-469b-85c4-eec3b9c972ba" providerId="ADAL" clId="{D0E9C43A-3980-40FA-9F16-29E31248D2B2}" dt="2022-09-10T16:46:44.736" v="2041" actId="47"/>
        <pc:sldMkLst>
          <pc:docMk/>
          <pc:sldMk cId="38398633" sldId="695"/>
        </pc:sldMkLst>
      </pc:sldChg>
      <pc:sldChg chg="del mod modTransition modShow">
        <pc:chgData name="Thomas Stensitzki" userId="75cafe6b-2f2a-469b-85c4-eec3b9c972ba" providerId="ADAL" clId="{D0E9C43A-3980-40FA-9F16-29E31248D2B2}" dt="2022-09-10T16:46:44.736" v="2041" actId="47"/>
        <pc:sldMkLst>
          <pc:docMk/>
          <pc:sldMk cId="1799124099" sldId="696"/>
        </pc:sldMkLst>
      </pc:sldChg>
      <pc:sldChg chg="del mod modTransition modShow">
        <pc:chgData name="Thomas Stensitzki" userId="75cafe6b-2f2a-469b-85c4-eec3b9c972ba" providerId="ADAL" clId="{D0E9C43A-3980-40FA-9F16-29E31248D2B2}" dt="2022-09-10T16:46:44.736" v="2041" actId="47"/>
        <pc:sldMkLst>
          <pc:docMk/>
          <pc:sldMk cId="3207653920" sldId="722"/>
        </pc:sldMkLst>
      </pc:sldChg>
      <pc:sldChg chg="del mod modTransition modShow">
        <pc:chgData name="Thomas Stensitzki" userId="75cafe6b-2f2a-469b-85c4-eec3b9c972ba" providerId="ADAL" clId="{D0E9C43A-3980-40FA-9F16-29E31248D2B2}" dt="2022-09-10T16:46:40.681" v="2040" actId="47"/>
        <pc:sldMkLst>
          <pc:docMk/>
          <pc:sldMk cId="639843224" sldId="723"/>
        </pc:sldMkLst>
      </pc:sldChg>
      <pc:sldChg chg="del mod modTransition modShow">
        <pc:chgData name="Thomas Stensitzki" userId="75cafe6b-2f2a-469b-85c4-eec3b9c972ba" providerId="ADAL" clId="{D0E9C43A-3980-40FA-9F16-29E31248D2B2}" dt="2022-09-10T16:46:40.681" v="2040" actId="47"/>
        <pc:sldMkLst>
          <pc:docMk/>
          <pc:sldMk cId="2498041681" sldId="724"/>
        </pc:sldMkLst>
      </pc:sldChg>
      <pc:sldChg chg="del mod modTransition modShow">
        <pc:chgData name="Thomas Stensitzki" userId="75cafe6b-2f2a-469b-85c4-eec3b9c972ba" providerId="ADAL" clId="{D0E9C43A-3980-40FA-9F16-29E31248D2B2}" dt="2022-09-10T16:46:40.681" v="2040" actId="47"/>
        <pc:sldMkLst>
          <pc:docMk/>
          <pc:sldMk cId="3556749551" sldId="725"/>
        </pc:sldMkLst>
      </pc:sldChg>
      <pc:sldChg chg="del mod modTransition modShow">
        <pc:chgData name="Thomas Stensitzki" userId="75cafe6b-2f2a-469b-85c4-eec3b9c972ba" providerId="ADAL" clId="{D0E9C43A-3980-40FA-9F16-29E31248D2B2}" dt="2022-09-10T16:46:44.736" v="2041" actId="47"/>
        <pc:sldMkLst>
          <pc:docMk/>
          <pc:sldMk cId="457999305" sldId="726"/>
        </pc:sldMkLst>
      </pc:sldChg>
      <pc:sldChg chg="del ord modTransition">
        <pc:chgData name="Thomas Stensitzki" userId="75cafe6b-2f2a-469b-85c4-eec3b9c972ba" providerId="ADAL" clId="{D0E9C43A-3980-40FA-9F16-29E31248D2B2}" dt="2022-09-10T14:59:45.643" v="2039" actId="47"/>
        <pc:sldMkLst>
          <pc:docMk/>
          <pc:sldMk cId="4144892352" sldId="727"/>
        </pc:sldMkLst>
      </pc:sldChg>
      <pc:sldChg chg="addSp delSp modSp new mod modTransition modClrScheme chgLayout">
        <pc:chgData name="Thomas Stensitzki" userId="75cafe6b-2f2a-469b-85c4-eec3b9c972ba" providerId="ADAL" clId="{D0E9C43A-3980-40FA-9F16-29E31248D2B2}" dt="2022-09-09T08:56:29.895" v="2002"/>
        <pc:sldMkLst>
          <pc:docMk/>
          <pc:sldMk cId="267326398" sldId="728"/>
        </pc:sldMkLst>
        <pc:spChg chg="del mod ord">
          <ac:chgData name="Thomas Stensitzki" userId="75cafe6b-2f2a-469b-85c4-eec3b9c972ba" providerId="ADAL" clId="{D0E9C43A-3980-40FA-9F16-29E31248D2B2}" dt="2022-09-03T15:12:05.494" v="21" actId="700"/>
          <ac:spMkLst>
            <pc:docMk/>
            <pc:sldMk cId="267326398" sldId="728"/>
            <ac:spMk id="2" creationId="{4AD2B3D2-238B-809B-C155-E82E7309030A}"/>
          </ac:spMkLst>
        </pc:spChg>
        <pc:spChg chg="del mod ord">
          <ac:chgData name="Thomas Stensitzki" userId="75cafe6b-2f2a-469b-85c4-eec3b9c972ba" providerId="ADAL" clId="{D0E9C43A-3980-40FA-9F16-29E31248D2B2}" dt="2022-09-03T15:12:05.494" v="21" actId="700"/>
          <ac:spMkLst>
            <pc:docMk/>
            <pc:sldMk cId="267326398" sldId="728"/>
            <ac:spMk id="3" creationId="{D2940F79-DA0A-E8E9-2D5E-EB70E7521166}"/>
          </ac:spMkLst>
        </pc:spChg>
        <pc:spChg chg="del">
          <ac:chgData name="Thomas Stensitzki" userId="75cafe6b-2f2a-469b-85c4-eec3b9c972ba" providerId="ADAL" clId="{D0E9C43A-3980-40FA-9F16-29E31248D2B2}" dt="2022-09-03T15:12:05.494" v="21" actId="700"/>
          <ac:spMkLst>
            <pc:docMk/>
            <pc:sldMk cId="267326398" sldId="728"/>
            <ac:spMk id="4" creationId="{7E685DE3-7504-7B3F-D502-6205D45EE103}"/>
          </ac:spMkLst>
        </pc:spChg>
        <pc:spChg chg="add del mod ord">
          <ac:chgData name="Thomas Stensitzki" userId="75cafe6b-2f2a-469b-85c4-eec3b9c972ba" providerId="ADAL" clId="{D0E9C43A-3980-40FA-9F16-29E31248D2B2}" dt="2022-09-03T15:12:12.793" v="22" actId="700"/>
          <ac:spMkLst>
            <pc:docMk/>
            <pc:sldMk cId="267326398" sldId="728"/>
            <ac:spMk id="5" creationId="{3DEB09C4-ED97-79F8-B03C-D8CB0DDCB493}"/>
          </ac:spMkLst>
        </pc:spChg>
        <pc:spChg chg="add del mod ord">
          <ac:chgData name="Thomas Stensitzki" userId="75cafe6b-2f2a-469b-85c4-eec3b9c972ba" providerId="ADAL" clId="{D0E9C43A-3980-40FA-9F16-29E31248D2B2}" dt="2022-09-03T15:12:12.793" v="22" actId="700"/>
          <ac:spMkLst>
            <pc:docMk/>
            <pc:sldMk cId="267326398" sldId="728"/>
            <ac:spMk id="6" creationId="{F5E8D6C4-70FE-F73B-D804-5E3B3001D9BB}"/>
          </ac:spMkLst>
        </pc:spChg>
        <pc:spChg chg="add mod ord">
          <ac:chgData name="Thomas Stensitzki" userId="75cafe6b-2f2a-469b-85c4-eec3b9c972ba" providerId="ADAL" clId="{D0E9C43A-3980-40FA-9F16-29E31248D2B2}" dt="2022-09-05T16:35:38.191" v="74" actId="20577"/>
          <ac:spMkLst>
            <pc:docMk/>
            <pc:sldMk cId="267326398" sldId="728"/>
            <ac:spMk id="7" creationId="{E35805C5-D03F-4B87-968E-7267C9B37E2C}"/>
          </ac:spMkLst>
        </pc:spChg>
        <pc:spChg chg="add mod ord">
          <ac:chgData name="Thomas Stensitzki" userId="75cafe6b-2f2a-469b-85c4-eec3b9c972ba" providerId="ADAL" clId="{D0E9C43A-3980-40FA-9F16-29E31248D2B2}" dt="2022-09-05T16:36:09.857" v="111" actId="6549"/>
          <ac:spMkLst>
            <pc:docMk/>
            <pc:sldMk cId="267326398" sldId="728"/>
            <ac:spMk id="8" creationId="{D2034B49-8426-61B6-6B27-C883AE9A6EA1}"/>
          </ac:spMkLst>
        </pc:spChg>
      </pc:sldChg>
      <pc:sldChg chg="addSp delSp modSp new mod modTransition modClrScheme chgLayout">
        <pc:chgData name="Thomas Stensitzki" userId="75cafe6b-2f2a-469b-85c4-eec3b9c972ba" providerId="ADAL" clId="{D0E9C43A-3980-40FA-9F16-29E31248D2B2}" dt="2022-09-09T08:56:29.895" v="2002"/>
        <pc:sldMkLst>
          <pc:docMk/>
          <pc:sldMk cId="2419992518" sldId="729"/>
        </pc:sldMkLst>
        <pc:spChg chg="del mod ord">
          <ac:chgData name="Thomas Stensitzki" userId="75cafe6b-2f2a-469b-85c4-eec3b9c972ba" providerId="ADAL" clId="{D0E9C43A-3980-40FA-9F16-29E31248D2B2}" dt="2022-09-03T15:12:28.800" v="24" actId="700"/>
          <ac:spMkLst>
            <pc:docMk/>
            <pc:sldMk cId="2419992518" sldId="729"/>
            <ac:spMk id="2" creationId="{4A782682-9B57-5823-CF93-16E3F4E8221C}"/>
          </ac:spMkLst>
        </pc:spChg>
        <pc:spChg chg="del mod ord">
          <ac:chgData name="Thomas Stensitzki" userId="75cafe6b-2f2a-469b-85c4-eec3b9c972ba" providerId="ADAL" clId="{D0E9C43A-3980-40FA-9F16-29E31248D2B2}" dt="2022-09-03T15:12:28.800" v="24" actId="700"/>
          <ac:spMkLst>
            <pc:docMk/>
            <pc:sldMk cId="2419992518" sldId="729"/>
            <ac:spMk id="3" creationId="{20A39E56-EA18-5880-3219-340ECA8CD7EA}"/>
          </ac:spMkLst>
        </pc:spChg>
        <pc:spChg chg="del">
          <ac:chgData name="Thomas Stensitzki" userId="75cafe6b-2f2a-469b-85c4-eec3b9c972ba" providerId="ADAL" clId="{D0E9C43A-3980-40FA-9F16-29E31248D2B2}" dt="2022-09-03T15:12:28.800" v="24" actId="700"/>
          <ac:spMkLst>
            <pc:docMk/>
            <pc:sldMk cId="2419992518" sldId="729"/>
            <ac:spMk id="4" creationId="{6A86A382-F56F-0F0D-8541-8268D26B52B8}"/>
          </ac:spMkLst>
        </pc:spChg>
        <pc:spChg chg="add mod ord">
          <ac:chgData name="Thomas Stensitzki" userId="75cafe6b-2f2a-469b-85c4-eec3b9c972ba" providerId="ADAL" clId="{D0E9C43A-3980-40FA-9F16-29E31248D2B2}" dt="2022-09-03T15:12:32.530" v="34" actId="20577"/>
          <ac:spMkLst>
            <pc:docMk/>
            <pc:sldMk cId="2419992518" sldId="729"/>
            <ac:spMk id="5" creationId="{CAC670B6-1D40-3EA3-6BC5-AE73C42985B1}"/>
          </ac:spMkLst>
        </pc:spChg>
        <pc:spChg chg="add mod ord">
          <ac:chgData name="Thomas Stensitzki" userId="75cafe6b-2f2a-469b-85c4-eec3b9c972ba" providerId="ADAL" clId="{D0E9C43A-3980-40FA-9F16-29E31248D2B2}" dt="2022-09-03T15:12:47.590" v="46" actId="20577"/>
          <ac:spMkLst>
            <pc:docMk/>
            <pc:sldMk cId="2419992518" sldId="729"/>
            <ac:spMk id="6" creationId="{A8CBD3AE-47B3-81EB-F790-5C87AF20389A}"/>
          </ac:spMkLst>
        </pc:spChg>
      </pc:sldChg>
      <pc:sldChg chg="addSp delSp modSp new mod modTransition modClrScheme chgLayout">
        <pc:chgData name="Thomas Stensitzki" userId="75cafe6b-2f2a-469b-85c4-eec3b9c972ba" providerId="ADAL" clId="{D0E9C43A-3980-40FA-9F16-29E31248D2B2}" dt="2022-09-09T08:56:29.895" v="2002"/>
        <pc:sldMkLst>
          <pc:docMk/>
          <pc:sldMk cId="4135163060" sldId="730"/>
        </pc:sldMkLst>
        <pc:spChg chg="del mod ord">
          <ac:chgData name="Thomas Stensitzki" userId="75cafe6b-2f2a-469b-85c4-eec3b9c972ba" providerId="ADAL" clId="{D0E9C43A-3980-40FA-9F16-29E31248D2B2}" dt="2022-09-05T16:36:40.346" v="114" actId="700"/>
          <ac:spMkLst>
            <pc:docMk/>
            <pc:sldMk cId="4135163060" sldId="730"/>
            <ac:spMk id="2" creationId="{FC406117-77BD-0F78-4559-E5D0ED99C41C}"/>
          </ac:spMkLst>
        </pc:spChg>
        <pc:spChg chg="del mod ord">
          <ac:chgData name="Thomas Stensitzki" userId="75cafe6b-2f2a-469b-85c4-eec3b9c972ba" providerId="ADAL" clId="{D0E9C43A-3980-40FA-9F16-29E31248D2B2}" dt="2022-09-05T16:36:40.346" v="114" actId="700"/>
          <ac:spMkLst>
            <pc:docMk/>
            <pc:sldMk cId="4135163060" sldId="730"/>
            <ac:spMk id="3" creationId="{A9BB33B6-053F-9512-D247-D700D9555C82}"/>
          </ac:spMkLst>
        </pc:spChg>
        <pc:spChg chg="add mod ord">
          <ac:chgData name="Thomas Stensitzki" userId="75cafe6b-2f2a-469b-85c4-eec3b9c972ba" providerId="ADAL" clId="{D0E9C43A-3980-40FA-9F16-29E31248D2B2}" dt="2022-09-05T16:36:57.947" v="163" actId="20577"/>
          <ac:spMkLst>
            <pc:docMk/>
            <pc:sldMk cId="4135163060" sldId="730"/>
            <ac:spMk id="4" creationId="{5F3574E3-EAD1-8E07-0321-F2D492D8FDD7}"/>
          </ac:spMkLst>
        </pc:spChg>
        <pc:spChg chg="add mod ord">
          <ac:chgData name="Thomas Stensitzki" userId="75cafe6b-2f2a-469b-85c4-eec3b9c972ba" providerId="ADAL" clId="{D0E9C43A-3980-40FA-9F16-29E31248D2B2}" dt="2022-09-05T16:36:40.346" v="114" actId="700"/>
          <ac:spMkLst>
            <pc:docMk/>
            <pc:sldMk cId="4135163060" sldId="730"/>
            <ac:spMk id="5" creationId="{F9FDCD77-9AB0-D7C5-9285-EA906C903C59}"/>
          </ac:spMkLst>
        </pc:spChg>
      </pc:sldChg>
      <pc:sldChg chg="addSp delSp modSp new mod modTransition modClrScheme modAnim chgLayout">
        <pc:chgData name="Thomas Stensitzki" userId="75cafe6b-2f2a-469b-85c4-eec3b9c972ba" providerId="ADAL" clId="{D0E9C43A-3980-40FA-9F16-29E31248D2B2}" dt="2022-09-10T16:48:02.342" v="2052"/>
        <pc:sldMkLst>
          <pc:docMk/>
          <pc:sldMk cId="1087772993" sldId="731"/>
        </pc:sldMkLst>
        <pc:spChg chg="del mod ord">
          <ac:chgData name="Thomas Stensitzki" userId="75cafe6b-2f2a-469b-85c4-eec3b9c972ba" providerId="ADAL" clId="{D0E9C43A-3980-40FA-9F16-29E31248D2B2}" dt="2022-09-05T16:51:21.624" v="166" actId="700"/>
          <ac:spMkLst>
            <pc:docMk/>
            <pc:sldMk cId="1087772993" sldId="731"/>
            <ac:spMk id="2" creationId="{3E076BDA-A7EE-83ED-398E-277297DE26D2}"/>
          </ac:spMkLst>
        </pc:spChg>
        <pc:spChg chg="del mod ord">
          <ac:chgData name="Thomas Stensitzki" userId="75cafe6b-2f2a-469b-85c4-eec3b9c972ba" providerId="ADAL" clId="{D0E9C43A-3980-40FA-9F16-29E31248D2B2}" dt="2022-09-05T16:51:21.624" v="166" actId="700"/>
          <ac:spMkLst>
            <pc:docMk/>
            <pc:sldMk cId="1087772993" sldId="731"/>
            <ac:spMk id="3" creationId="{D887515F-16F5-AFD2-AD41-1728BACBDE2D}"/>
          </ac:spMkLst>
        </pc:spChg>
        <pc:spChg chg="add mod ord">
          <ac:chgData name="Thomas Stensitzki" userId="75cafe6b-2f2a-469b-85c4-eec3b9c972ba" providerId="ADAL" clId="{D0E9C43A-3980-40FA-9F16-29E31248D2B2}" dt="2022-09-05T16:51:32.018" v="168"/>
          <ac:spMkLst>
            <pc:docMk/>
            <pc:sldMk cId="1087772993" sldId="731"/>
            <ac:spMk id="4" creationId="{F5A4A824-891E-9B5F-5C6B-806F965C1C4B}"/>
          </ac:spMkLst>
        </pc:spChg>
        <pc:spChg chg="add del mod ord">
          <ac:chgData name="Thomas Stensitzki" userId="75cafe6b-2f2a-469b-85c4-eec3b9c972ba" providerId="ADAL" clId="{D0E9C43A-3980-40FA-9F16-29E31248D2B2}" dt="2022-09-05T16:51:24.658" v="167" actId="478"/>
          <ac:spMkLst>
            <pc:docMk/>
            <pc:sldMk cId="1087772993" sldId="731"/>
            <ac:spMk id="5" creationId="{F30AE758-6AEC-3970-AAA4-3DF512F8C622}"/>
          </ac:spMkLst>
        </pc:spChg>
        <pc:spChg chg="add mod">
          <ac:chgData name="Thomas Stensitzki" userId="75cafe6b-2f2a-469b-85c4-eec3b9c972ba" providerId="ADAL" clId="{D0E9C43A-3980-40FA-9F16-29E31248D2B2}" dt="2022-09-05T16:51:46.623" v="170" actId="1076"/>
          <ac:spMkLst>
            <pc:docMk/>
            <pc:sldMk cId="1087772993" sldId="731"/>
            <ac:spMk id="13" creationId="{98881DAE-602B-0BC6-7A77-63A2C8B6543A}"/>
          </ac:spMkLst>
        </pc:spChg>
        <pc:spChg chg="add mod">
          <ac:chgData name="Thomas Stensitzki" userId="75cafe6b-2f2a-469b-85c4-eec3b9c972ba" providerId="ADAL" clId="{D0E9C43A-3980-40FA-9F16-29E31248D2B2}" dt="2022-09-05T16:51:46.623" v="170" actId="1076"/>
          <ac:spMkLst>
            <pc:docMk/>
            <pc:sldMk cId="1087772993" sldId="731"/>
            <ac:spMk id="14" creationId="{A62EA8CD-9E7B-3294-6BFD-74E9309F073F}"/>
          </ac:spMkLst>
        </pc:spChg>
        <pc:grpChg chg="add mod">
          <ac:chgData name="Thomas Stensitzki" userId="75cafe6b-2f2a-469b-85c4-eec3b9c972ba" providerId="ADAL" clId="{D0E9C43A-3980-40FA-9F16-29E31248D2B2}" dt="2022-09-05T16:51:46.623" v="170" actId="1076"/>
          <ac:grpSpMkLst>
            <pc:docMk/>
            <pc:sldMk cId="1087772993" sldId="731"/>
            <ac:grpSpMk id="6" creationId="{768FA584-E03A-74A9-332B-DF28F00CEBAC}"/>
          </ac:grpSpMkLst>
        </pc:grpChg>
        <pc:grpChg chg="add mod">
          <ac:chgData name="Thomas Stensitzki" userId="75cafe6b-2f2a-469b-85c4-eec3b9c972ba" providerId="ADAL" clId="{D0E9C43A-3980-40FA-9F16-29E31248D2B2}" dt="2022-09-05T16:51:46.623" v="170" actId="1076"/>
          <ac:grpSpMkLst>
            <pc:docMk/>
            <pc:sldMk cId="1087772993" sldId="731"/>
            <ac:grpSpMk id="15" creationId="{3487CE30-1A99-DA95-66B1-C8295EDFF4E4}"/>
          </ac:grpSpMkLst>
        </pc:grpChg>
        <pc:picChg chg="mod">
          <ac:chgData name="Thomas Stensitzki" userId="75cafe6b-2f2a-469b-85c4-eec3b9c972ba" providerId="ADAL" clId="{D0E9C43A-3980-40FA-9F16-29E31248D2B2}" dt="2022-09-05T16:51:40.475" v="169"/>
          <ac:picMkLst>
            <pc:docMk/>
            <pc:sldMk cId="1087772993" sldId="731"/>
            <ac:picMk id="7" creationId="{F5FC955F-7936-3518-85D7-1667DD1C9CDF}"/>
          </ac:picMkLst>
        </pc:picChg>
        <pc:picChg chg="mod">
          <ac:chgData name="Thomas Stensitzki" userId="75cafe6b-2f2a-469b-85c4-eec3b9c972ba" providerId="ADAL" clId="{D0E9C43A-3980-40FA-9F16-29E31248D2B2}" dt="2022-09-05T16:51:40.475" v="169"/>
          <ac:picMkLst>
            <pc:docMk/>
            <pc:sldMk cId="1087772993" sldId="731"/>
            <ac:picMk id="8" creationId="{28F3A09C-4DF7-D702-87DF-DAB25158B95F}"/>
          </ac:picMkLst>
        </pc:picChg>
        <pc:picChg chg="mod">
          <ac:chgData name="Thomas Stensitzki" userId="75cafe6b-2f2a-469b-85c4-eec3b9c972ba" providerId="ADAL" clId="{D0E9C43A-3980-40FA-9F16-29E31248D2B2}" dt="2022-09-05T16:51:40.475" v="169"/>
          <ac:picMkLst>
            <pc:docMk/>
            <pc:sldMk cId="1087772993" sldId="731"/>
            <ac:picMk id="9" creationId="{93287C94-8E94-04E6-4B7A-7B5FD63DDC55}"/>
          </ac:picMkLst>
        </pc:picChg>
        <pc:picChg chg="mod">
          <ac:chgData name="Thomas Stensitzki" userId="75cafe6b-2f2a-469b-85c4-eec3b9c972ba" providerId="ADAL" clId="{D0E9C43A-3980-40FA-9F16-29E31248D2B2}" dt="2022-09-05T16:51:40.475" v="169"/>
          <ac:picMkLst>
            <pc:docMk/>
            <pc:sldMk cId="1087772993" sldId="731"/>
            <ac:picMk id="10" creationId="{FA719F90-0061-5D32-A6AC-BD97DD742344}"/>
          </ac:picMkLst>
        </pc:picChg>
        <pc:picChg chg="mod">
          <ac:chgData name="Thomas Stensitzki" userId="75cafe6b-2f2a-469b-85c4-eec3b9c972ba" providerId="ADAL" clId="{D0E9C43A-3980-40FA-9F16-29E31248D2B2}" dt="2022-09-05T16:51:40.475" v="169"/>
          <ac:picMkLst>
            <pc:docMk/>
            <pc:sldMk cId="1087772993" sldId="731"/>
            <ac:picMk id="16" creationId="{842831EB-CC53-CDBF-491F-5D0193E382C1}"/>
          </ac:picMkLst>
        </pc:picChg>
        <pc:picChg chg="mod">
          <ac:chgData name="Thomas Stensitzki" userId="75cafe6b-2f2a-469b-85c4-eec3b9c972ba" providerId="ADAL" clId="{D0E9C43A-3980-40FA-9F16-29E31248D2B2}" dt="2022-09-05T16:51:40.475" v="169"/>
          <ac:picMkLst>
            <pc:docMk/>
            <pc:sldMk cId="1087772993" sldId="731"/>
            <ac:picMk id="17" creationId="{38EF692C-77BA-A3F4-FE43-C2D0A65A9D9D}"/>
          </ac:picMkLst>
        </pc:picChg>
        <pc:cxnChg chg="mod">
          <ac:chgData name="Thomas Stensitzki" userId="75cafe6b-2f2a-469b-85c4-eec3b9c972ba" providerId="ADAL" clId="{D0E9C43A-3980-40FA-9F16-29E31248D2B2}" dt="2022-09-05T16:51:40.475" v="169"/>
          <ac:cxnSpMkLst>
            <pc:docMk/>
            <pc:sldMk cId="1087772993" sldId="731"/>
            <ac:cxnSpMk id="11" creationId="{1216E853-0486-6A98-ED4F-30EDFECF24A9}"/>
          </ac:cxnSpMkLst>
        </pc:cxnChg>
        <pc:cxnChg chg="mod">
          <ac:chgData name="Thomas Stensitzki" userId="75cafe6b-2f2a-469b-85c4-eec3b9c972ba" providerId="ADAL" clId="{D0E9C43A-3980-40FA-9F16-29E31248D2B2}" dt="2022-09-05T16:51:40.475" v="169"/>
          <ac:cxnSpMkLst>
            <pc:docMk/>
            <pc:sldMk cId="1087772993" sldId="731"/>
            <ac:cxnSpMk id="12" creationId="{CAC41C58-7E3E-6787-9DDB-57CC64412047}"/>
          </ac:cxnSpMkLst>
        </pc:cxnChg>
        <pc:cxnChg chg="mod">
          <ac:chgData name="Thomas Stensitzki" userId="75cafe6b-2f2a-469b-85c4-eec3b9c972ba" providerId="ADAL" clId="{D0E9C43A-3980-40FA-9F16-29E31248D2B2}" dt="2022-09-05T16:51:40.475" v="169"/>
          <ac:cxnSpMkLst>
            <pc:docMk/>
            <pc:sldMk cId="1087772993" sldId="731"/>
            <ac:cxnSpMk id="18" creationId="{23E74581-8E29-E276-05E6-E84C472C6A31}"/>
          </ac:cxnSpMkLst>
        </pc:cxnChg>
        <pc:cxnChg chg="mod">
          <ac:chgData name="Thomas Stensitzki" userId="75cafe6b-2f2a-469b-85c4-eec3b9c972ba" providerId="ADAL" clId="{D0E9C43A-3980-40FA-9F16-29E31248D2B2}" dt="2022-09-05T16:51:40.475" v="169"/>
          <ac:cxnSpMkLst>
            <pc:docMk/>
            <pc:sldMk cId="1087772993" sldId="731"/>
            <ac:cxnSpMk id="19" creationId="{06E7830E-8F2B-DDA6-D289-B0F33D6640DA}"/>
          </ac:cxnSpMkLst>
        </pc:cxnChg>
      </pc:sldChg>
      <pc:sldChg chg="modSp new mod modTransition modAnim modNotesTx">
        <pc:chgData name="Thomas Stensitzki" userId="75cafe6b-2f2a-469b-85c4-eec3b9c972ba" providerId="ADAL" clId="{D0E9C43A-3980-40FA-9F16-29E31248D2B2}" dt="2022-09-12T09:02:52.611" v="2058"/>
        <pc:sldMkLst>
          <pc:docMk/>
          <pc:sldMk cId="1830660683" sldId="732"/>
        </pc:sldMkLst>
        <pc:spChg chg="mod">
          <ac:chgData name="Thomas Stensitzki" userId="75cafe6b-2f2a-469b-85c4-eec3b9c972ba" providerId="ADAL" clId="{D0E9C43A-3980-40FA-9F16-29E31248D2B2}" dt="2022-09-05T16:52:19.164" v="172"/>
          <ac:spMkLst>
            <pc:docMk/>
            <pc:sldMk cId="1830660683" sldId="732"/>
            <ac:spMk id="2" creationId="{FB09CDBF-7695-D3C3-D18E-F499FBC0AC30}"/>
          </ac:spMkLst>
        </pc:spChg>
        <pc:spChg chg="mod">
          <ac:chgData name="Thomas Stensitzki" userId="75cafe6b-2f2a-469b-85c4-eec3b9c972ba" providerId="ADAL" clId="{D0E9C43A-3980-40FA-9F16-29E31248D2B2}" dt="2022-09-12T09:02:18.643" v="2056" actId="20577"/>
          <ac:spMkLst>
            <pc:docMk/>
            <pc:sldMk cId="1830660683" sldId="732"/>
            <ac:spMk id="3" creationId="{37DC2D72-E7E7-060F-6E82-0308FDB02309}"/>
          </ac:spMkLst>
        </pc:spChg>
      </pc:sldChg>
      <pc:sldChg chg="addSp delSp modSp new mod modTransition modAnim modNotesTx">
        <pc:chgData name="Thomas Stensitzki" userId="75cafe6b-2f2a-469b-85c4-eec3b9c972ba" providerId="ADAL" clId="{D0E9C43A-3980-40FA-9F16-29E31248D2B2}" dt="2022-09-09T08:56:29.895" v="2002"/>
        <pc:sldMkLst>
          <pc:docMk/>
          <pc:sldMk cId="2393703694" sldId="733"/>
        </pc:sldMkLst>
        <pc:spChg chg="mod">
          <ac:chgData name="Thomas Stensitzki" userId="75cafe6b-2f2a-469b-85c4-eec3b9c972ba" providerId="ADAL" clId="{D0E9C43A-3980-40FA-9F16-29E31248D2B2}" dt="2022-09-05T16:52:43.189" v="176"/>
          <ac:spMkLst>
            <pc:docMk/>
            <pc:sldMk cId="2393703694" sldId="733"/>
            <ac:spMk id="2" creationId="{76CF4E9E-932D-89E6-4104-B525B4D8A5C0}"/>
          </ac:spMkLst>
        </pc:spChg>
        <pc:spChg chg="del">
          <ac:chgData name="Thomas Stensitzki" userId="75cafe6b-2f2a-469b-85c4-eec3b9c972ba" providerId="ADAL" clId="{D0E9C43A-3980-40FA-9F16-29E31248D2B2}" dt="2022-09-05T16:52:47.453" v="177" actId="478"/>
          <ac:spMkLst>
            <pc:docMk/>
            <pc:sldMk cId="2393703694" sldId="733"/>
            <ac:spMk id="3" creationId="{4458C88E-0641-F5F5-BF30-F0E232D43D1A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4" creationId="{6C7FAAB0-F9DC-0E32-9B1A-880E0F6832C5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5" creationId="{378755FE-AEE1-367A-E798-2CC87F69AF15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6" creationId="{5B0CCF99-C7F8-65F0-247F-86E65BF6C4EA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7" creationId="{66031D32-F953-E29F-FAC5-2FC56F0096B1}"/>
          </ac:spMkLst>
        </pc:spChg>
        <pc:spChg chg="mod">
          <ac:chgData name="Thomas Stensitzki" userId="75cafe6b-2f2a-469b-85c4-eec3b9c972ba" providerId="ADAL" clId="{D0E9C43A-3980-40FA-9F16-29E31248D2B2}" dt="2022-09-05T16:52:58.917" v="178"/>
          <ac:spMkLst>
            <pc:docMk/>
            <pc:sldMk cId="2393703694" sldId="733"/>
            <ac:spMk id="22" creationId="{62E48346-E4B7-E152-6F2A-11BB10A1089B}"/>
          </ac:spMkLst>
        </pc:spChg>
        <pc:spChg chg="mod">
          <ac:chgData name="Thomas Stensitzki" userId="75cafe6b-2f2a-469b-85c4-eec3b9c972ba" providerId="ADAL" clId="{D0E9C43A-3980-40FA-9F16-29E31248D2B2}" dt="2022-09-05T16:52:58.917" v="178"/>
          <ac:spMkLst>
            <pc:docMk/>
            <pc:sldMk cId="2393703694" sldId="733"/>
            <ac:spMk id="29" creationId="{70E41807-F06C-996B-A851-A1ED323F823C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35" creationId="{5489F207-80CF-D0FB-F7BD-50120EAD899E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36" creationId="{AB05F65D-9F39-C4F9-9FE5-9049A056FD32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37" creationId="{8C172BC4-86E7-2BF1-E7D4-0C9A7B87092B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38" creationId="{CF24A818-29B4-FE0F-4E48-C0BE459A03CE}"/>
          </ac:spMkLst>
        </pc:spChg>
        <pc:spChg chg="mod">
          <ac:chgData name="Thomas Stensitzki" userId="75cafe6b-2f2a-469b-85c4-eec3b9c972ba" providerId="ADAL" clId="{D0E9C43A-3980-40FA-9F16-29E31248D2B2}" dt="2022-09-05T16:52:58.917" v="178"/>
          <ac:spMkLst>
            <pc:docMk/>
            <pc:sldMk cId="2393703694" sldId="733"/>
            <ac:spMk id="41" creationId="{13E6EAFA-CAC6-98B8-6481-6175048613B6}"/>
          </ac:spMkLst>
        </pc:spChg>
        <pc:spChg chg="mod">
          <ac:chgData name="Thomas Stensitzki" userId="75cafe6b-2f2a-469b-85c4-eec3b9c972ba" providerId="ADAL" clId="{D0E9C43A-3980-40FA-9F16-29E31248D2B2}" dt="2022-09-05T16:52:58.917" v="178"/>
          <ac:spMkLst>
            <pc:docMk/>
            <pc:sldMk cId="2393703694" sldId="733"/>
            <ac:spMk id="44" creationId="{3E477E21-2B91-9392-A134-B14104CEECC4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45" creationId="{9F215A88-2160-C553-7401-B089D670CBD4}"/>
          </ac:spMkLst>
        </pc:spChg>
        <pc:spChg chg="add mod">
          <ac:chgData name="Thomas Stensitzki" userId="75cafe6b-2f2a-469b-85c4-eec3b9c972ba" providerId="ADAL" clId="{D0E9C43A-3980-40FA-9F16-29E31248D2B2}" dt="2022-09-05T16:53:03.199" v="179" actId="1076"/>
          <ac:spMkLst>
            <pc:docMk/>
            <pc:sldMk cId="2393703694" sldId="733"/>
            <ac:spMk id="46" creationId="{C5624353-A13A-5A96-AAD8-F366E54D6F8F}"/>
          </ac:spMkLst>
        </pc:spChg>
        <pc:grpChg chg="add mod">
          <ac:chgData name="Thomas Stensitzki" userId="75cafe6b-2f2a-469b-85c4-eec3b9c972ba" providerId="ADAL" clId="{D0E9C43A-3980-40FA-9F16-29E31248D2B2}" dt="2022-09-05T16:53:03.199" v="179" actId="1076"/>
          <ac:grpSpMkLst>
            <pc:docMk/>
            <pc:sldMk cId="2393703694" sldId="733"/>
            <ac:grpSpMk id="9" creationId="{E5AD9F2B-7917-9161-93F2-AC53F115DA3F}"/>
          </ac:grpSpMkLst>
        </pc:grpChg>
        <pc:grpChg chg="add mod">
          <ac:chgData name="Thomas Stensitzki" userId="75cafe6b-2f2a-469b-85c4-eec3b9c972ba" providerId="ADAL" clId="{D0E9C43A-3980-40FA-9F16-29E31248D2B2}" dt="2022-09-05T16:53:03.199" v="179" actId="1076"/>
          <ac:grpSpMkLst>
            <pc:docMk/>
            <pc:sldMk cId="2393703694" sldId="733"/>
            <ac:grpSpMk id="12" creationId="{B6A1D6D5-2534-8EE1-FDB9-19D2F20E5F3A}"/>
          </ac:grpSpMkLst>
        </pc:grpChg>
        <pc:grpChg chg="add mod">
          <ac:chgData name="Thomas Stensitzki" userId="75cafe6b-2f2a-469b-85c4-eec3b9c972ba" providerId="ADAL" clId="{D0E9C43A-3980-40FA-9F16-29E31248D2B2}" dt="2022-09-05T16:53:03.199" v="179" actId="1076"/>
          <ac:grpSpMkLst>
            <pc:docMk/>
            <pc:sldMk cId="2393703694" sldId="733"/>
            <ac:grpSpMk id="15" creationId="{D9273B39-4DE8-46D9-C83F-64B52B97E1F9}"/>
          </ac:grpSpMkLst>
        </pc:grpChg>
        <pc:grpChg chg="add mod">
          <ac:chgData name="Thomas Stensitzki" userId="75cafe6b-2f2a-469b-85c4-eec3b9c972ba" providerId="ADAL" clId="{D0E9C43A-3980-40FA-9F16-29E31248D2B2}" dt="2022-09-05T16:53:03.199" v="179" actId="1076"/>
          <ac:grpSpMkLst>
            <pc:docMk/>
            <pc:sldMk cId="2393703694" sldId="733"/>
            <ac:grpSpMk id="21" creationId="{DF4E230D-869B-D756-ECA4-563121D08303}"/>
          </ac:grpSpMkLst>
        </pc:grpChg>
        <pc:grpChg chg="add mod">
          <ac:chgData name="Thomas Stensitzki" userId="75cafe6b-2f2a-469b-85c4-eec3b9c972ba" providerId="ADAL" clId="{D0E9C43A-3980-40FA-9F16-29E31248D2B2}" dt="2022-09-05T16:53:03.199" v="179" actId="1076"/>
          <ac:grpSpMkLst>
            <pc:docMk/>
            <pc:sldMk cId="2393703694" sldId="733"/>
            <ac:grpSpMk id="28" creationId="{A1FA0374-D27C-3565-599E-99DC9632EC1B}"/>
          </ac:grpSpMkLst>
        </pc:grpChg>
        <pc:grpChg chg="add mod">
          <ac:chgData name="Thomas Stensitzki" userId="75cafe6b-2f2a-469b-85c4-eec3b9c972ba" providerId="ADAL" clId="{D0E9C43A-3980-40FA-9F16-29E31248D2B2}" dt="2022-09-05T16:53:03.199" v="179" actId="1076"/>
          <ac:grpSpMkLst>
            <pc:docMk/>
            <pc:sldMk cId="2393703694" sldId="733"/>
            <ac:grpSpMk id="39" creationId="{CC9C3881-DB69-3854-E612-94058DE16BD8}"/>
          </ac:grpSpMkLst>
        </pc:grpChg>
        <pc:grpChg chg="add mod">
          <ac:chgData name="Thomas Stensitzki" userId="75cafe6b-2f2a-469b-85c4-eec3b9c972ba" providerId="ADAL" clId="{D0E9C43A-3980-40FA-9F16-29E31248D2B2}" dt="2022-09-05T16:53:03.199" v="179" actId="1076"/>
          <ac:grpSpMkLst>
            <pc:docMk/>
            <pc:sldMk cId="2393703694" sldId="733"/>
            <ac:grpSpMk id="42" creationId="{6EC42D3C-93B5-1DA3-1B4B-6A1186CBF168}"/>
          </ac:grpSpMkLst>
        </pc:grpChg>
        <pc:picChg chg="add mod">
          <ac:chgData name="Thomas Stensitzki" userId="75cafe6b-2f2a-469b-85c4-eec3b9c972ba" providerId="ADAL" clId="{D0E9C43A-3980-40FA-9F16-29E31248D2B2}" dt="2022-09-05T16:53:03.199" v="179" actId="1076"/>
          <ac:picMkLst>
            <pc:docMk/>
            <pc:sldMk cId="2393703694" sldId="733"/>
            <ac:picMk id="8" creationId="{69C5D3B7-4E82-B6BE-E542-E3E92A66D95E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10" creationId="{D5FAD77F-753C-8A86-DDB7-8DF8DF88AD87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11" creationId="{5DBB3EE8-5689-A309-12BB-98ECAE6658D2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13" creationId="{21C532E5-7DDD-EA47-81B7-87F28ED6D505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14" creationId="{05CFB59D-5700-AAB8-6EFE-922F0A2E3244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16" creationId="{429203F7-7393-766A-2B25-DD474E5D2343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17" creationId="{42A79608-5872-AD93-44A1-D018B3B014BA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18" creationId="{BE5D6597-2439-2C59-83AA-D3F4E0C01431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19" creationId="{33B30ED8-6846-4EEF-8649-53E059DBCFA7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20" creationId="{E254551A-5686-47CD-CA38-B6EC281C4D24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23" creationId="{FAA3A7D7-8E82-1093-AFA0-E3F38055F0F1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24" creationId="{DFA20786-07D3-94E4-8C9D-E976AC244006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25" creationId="{95106123-7E41-1567-35FD-453752DCFEB7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26" creationId="{B7D2656A-0CCD-68B5-2349-3CEB7E557215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27" creationId="{5809AA1A-04FA-7D4D-1230-EC63926041FE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30" creationId="{D11F2373-6100-51D0-7A73-8A9E1BD265D8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31" creationId="{EA19E573-74D2-91A0-2557-CB854CA41B78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32" creationId="{B2D605E7-077D-767C-AA4B-1CBD9DD6ED5D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33" creationId="{C713CF3A-47A6-3A20-F408-CFA4C74DA58D}"/>
          </ac:picMkLst>
        </pc:picChg>
        <pc:picChg chg="mod">
          <ac:chgData name="Thomas Stensitzki" userId="75cafe6b-2f2a-469b-85c4-eec3b9c972ba" providerId="ADAL" clId="{D0E9C43A-3980-40FA-9F16-29E31248D2B2}" dt="2022-09-05T16:52:58.917" v="178"/>
          <ac:picMkLst>
            <pc:docMk/>
            <pc:sldMk cId="2393703694" sldId="733"/>
            <ac:picMk id="34" creationId="{FE78148A-91D2-2078-D6AF-E64C4A581C41}"/>
          </ac:picMkLst>
        </pc:picChg>
        <pc:cxnChg chg="mod">
          <ac:chgData name="Thomas Stensitzki" userId="75cafe6b-2f2a-469b-85c4-eec3b9c972ba" providerId="ADAL" clId="{D0E9C43A-3980-40FA-9F16-29E31248D2B2}" dt="2022-09-05T16:52:58.917" v="178"/>
          <ac:cxnSpMkLst>
            <pc:docMk/>
            <pc:sldMk cId="2393703694" sldId="733"/>
            <ac:cxnSpMk id="40" creationId="{3161EB12-C886-DE7E-3A5F-A9A96CA63194}"/>
          </ac:cxnSpMkLst>
        </pc:cxnChg>
        <pc:cxnChg chg="mod">
          <ac:chgData name="Thomas Stensitzki" userId="75cafe6b-2f2a-469b-85c4-eec3b9c972ba" providerId="ADAL" clId="{D0E9C43A-3980-40FA-9F16-29E31248D2B2}" dt="2022-09-05T16:52:58.917" v="178"/>
          <ac:cxnSpMkLst>
            <pc:docMk/>
            <pc:sldMk cId="2393703694" sldId="733"/>
            <ac:cxnSpMk id="43" creationId="{559BB848-0042-3532-2D63-7C2BEDCFD535}"/>
          </ac:cxnSpMkLst>
        </pc:cxnChg>
      </pc:sldChg>
      <pc:sldChg chg="addSp delSp 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2343065437" sldId="734"/>
        </pc:sldMkLst>
        <pc:spChg chg="mod">
          <ac:chgData name="Thomas Stensitzki" userId="75cafe6b-2f2a-469b-85c4-eec3b9c972ba" providerId="ADAL" clId="{D0E9C43A-3980-40FA-9F16-29E31248D2B2}" dt="2022-09-05T16:55:12.106" v="229"/>
          <ac:spMkLst>
            <pc:docMk/>
            <pc:sldMk cId="2343065437" sldId="734"/>
            <ac:spMk id="2" creationId="{B18964AB-0981-8F6C-CE76-BC51D4F0AD46}"/>
          </ac:spMkLst>
        </pc:spChg>
        <pc:spChg chg="del">
          <ac:chgData name="Thomas Stensitzki" userId="75cafe6b-2f2a-469b-85c4-eec3b9c972ba" providerId="ADAL" clId="{D0E9C43A-3980-40FA-9F16-29E31248D2B2}" dt="2022-09-05T16:54:25.528" v="185" actId="478"/>
          <ac:spMkLst>
            <pc:docMk/>
            <pc:sldMk cId="2343065437" sldId="734"/>
            <ac:spMk id="3" creationId="{22D7CF99-D647-E8C9-6D8B-0C54A9057858}"/>
          </ac:spMkLst>
        </pc:spChg>
        <pc:spChg chg="mod">
          <ac:chgData name="Thomas Stensitzki" userId="75cafe6b-2f2a-469b-85c4-eec3b9c972ba" providerId="ADAL" clId="{D0E9C43A-3980-40FA-9F16-29E31248D2B2}" dt="2022-09-05T16:54:33.021" v="186"/>
          <ac:spMkLst>
            <pc:docMk/>
            <pc:sldMk cId="2343065437" sldId="734"/>
            <ac:spMk id="5" creationId="{5C8AF8EE-9C32-70B6-3569-0C3D9A368DE2}"/>
          </ac:spMkLst>
        </pc:spChg>
        <pc:spChg chg="mod">
          <ac:chgData name="Thomas Stensitzki" userId="75cafe6b-2f2a-469b-85c4-eec3b9c972ba" providerId="ADAL" clId="{D0E9C43A-3980-40FA-9F16-29E31248D2B2}" dt="2022-09-05T16:54:33.021" v="186"/>
          <ac:spMkLst>
            <pc:docMk/>
            <pc:sldMk cId="2343065437" sldId="734"/>
            <ac:spMk id="6" creationId="{28CA9155-D371-6381-8B0F-DAD3170C0BC5}"/>
          </ac:spMkLst>
        </pc:spChg>
        <pc:spChg chg="add del mod">
          <ac:chgData name="Thomas Stensitzki" userId="75cafe6b-2f2a-469b-85c4-eec3b9c972ba" providerId="ADAL" clId="{D0E9C43A-3980-40FA-9F16-29E31248D2B2}" dt="2022-09-05T16:54:48.099" v="187"/>
          <ac:spMkLst>
            <pc:docMk/>
            <pc:sldMk cId="2343065437" sldId="734"/>
            <ac:spMk id="7" creationId="{60340D99-05B8-70F6-5B73-A1F4566B8D6B}"/>
          </ac:spMkLst>
        </pc:spChg>
        <pc:spChg chg="mod">
          <ac:chgData name="Thomas Stensitzki" userId="75cafe6b-2f2a-469b-85c4-eec3b9c972ba" providerId="ADAL" clId="{D0E9C43A-3980-40FA-9F16-29E31248D2B2}" dt="2022-09-05T16:54:33.021" v="186"/>
          <ac:spMkLst>
            <pc:docMk/>
            <pc:sldMk cId="2343065437" sldId="734"/>
            <ac:spMk id="9" creationId="{EA689C0C-17AA-F3A1-4BCA-0659A22AFD71}"/>
          </ac:spMkLst>
        </pc:spChg>
        <pc:spChg chg="mod">
          <ac:chgData name="Thomas Stensitzki" userId="75cafe6b-2f2a-469b-85c4-eec3b9c972ba" providerId="ADAL" clId="{D0E9C43A-3980-40FA-9F16-29E31248D2B2}" dt="2022-09-05T16:54:33.021" v="186"/>
          <ac:spMkLst>
            <pc:docMk/>
            <pc:sldMk cId="2343065437" sldId="734"/>
            <ac:spMk id="10" creationId="{B954FA74-DF4C-72FC-5C7A-BDE3D493A73D}"/>
          </ac:spMkLst>
        </pc:spChg>
        <pc:spChg chg="add del mod">
          <ac:chgData name="Thomas Stensitzki" userId="75cafe6b-2f2a-469b-85c4-eec3b9c972ba" providerId="ADAL" clId="{D0E9C43A-3980-40FA-9F16-29E31248D2B2}" dt="2022-09-05T16:54:48.099" v="187"/>
          <ac:spMkLst>
            <pc:docMk/>
            <pc:sldMk cId="2343065437" sldId="734"/>
            <ac:spMk id="12" creationId="{459C6228-9FC2-7C0E-CDB8-1B082086DC0B}"/>
          </ac:spMkLst>
        </pc:spChg>
        <pc:spChg chg="add del mod">
          <ac:chgData name="Thomas Stensitzki" userId="75cafe6b-2f2a-469b-85c4-eec3b9c972ba" providerId="ADAL" clId="{D0E9C43A-3980-40FA-9F16-29E31248D2B2}" dt="2022-09-05T16:54:48.099" v="187"/>
          <ac:spMkLst>
            <pc:docMk/>
            <pc:sldMk cId="2343065437" sldId="734"/>
            <ac:spMk id="13" creationId="{AA33D0FD-33BF-1740-1964-05707229E051}"/>
          </ac:spMkLst>
        </pc:spChg>
        <pc:spChg chg="mod">
          <ac:chgData name="Thomas Stensitzki" userId="75cafe6b-2f2a-469b-85c4-eec3b9c972ba" providerId="ADAL" clId="{D0E9C43A-3980-40FA-9F16-29E31248D2B2}" dt="2022-09-05T16:54:59.289" v="188"/>
          <ac:spMkLst>
            <pc:docMk/>
            <pc:sldMk cId="2343065437" sldId="734"/>
            <ac:spMk id="35" creationId="{CCB49172-DCDE-CCB3-B9D8-73064D79F58D}"/>
          </ac:spMkLst>
        </pc:spChg>
        <pc:spChg chg="mod">
          <ac:chgData name="Thomas Stensitzki" userId="75cafe6b-2f2a-469b-85c4-eec3b9c972ba" providerId="ADAL" clId="{D0E9C43A-3980-40FA-9F16-29E31248D2B2}" dt="2022-09-05T16:54:59.289" v="188"/>
          <ac:spMkLst>
            <pc:docMk/>
            <pc:sldMk cId="2343065437" sldId="734"/>
            <ac:spMk id="36" creationId="{38BCA38E-C963-2566-8347-D531C04E00F8}"/>
          </ac:spMkLst>
        </pc:spChg>
        <pc:spChg chg="add mod">
          <ac:chgData name="Thomas Stensitzki" userId="75cafe6b-2f2a-469b-85c4-eec3b9c972ba" providerId="ADAL" clId="{D0E9C43A-3980-40FA-9F16-29E31248D2B2}" dt="2022-09-05T16:55:05.396" v="228" actId="1036"/>
          <ac:spMkLst>
            <pc:docMk/>
            <pc:sldMk cId="2343065437" sldId="734"/>
            <ac:spMk id="37" creationId="{FAFCDC67-6D7E-B7FD-D702-0339CCB2D507}"/>
          </ac:spMkLst>
        </pc:spChg>
        <pc:spChg chg="mod">
          <ac:chgData name="Thomas Stensitzki" userId="75cafe6b-2f2a-469b-85c4-eec3b9c972ba" providerId="ADAL" clId="{D0E9C43A-3980-40FA-9F16-29E31248D2B2}" dt="2022-09-05T16:54:59.289" v="188"/>
          <ac:spMkLst>
            <pc:docMk/>
            <pc:sldMk cId="2343065437" sldId="734"/>
            <ac:spMk id="39" creationId="{490E16CF-FE33-0BC9-A3A1-E12653454777}"/>
          </ac:spMkLst>
        </pc:spChg>
        <pc:spChg chg="mod">
          <ac:chgData name="Thomas Stensitzki" userId="75cafe6b-2f2a-469b-85c4-eec3b9c972ba" providerId="ADAL" clId="{D0E9C43A-3980-40FA-9F16-29E31248D2B2}" dt="2022-09-05T16:54:59.289" v="188"/>
          <ac:spMkLst>
            <pc:docMk/>
            <pc:sldMk cId="2343065437" sldId="734"/>
            <ac:spMk id="40" creationId="{8A96C0D0-22C5-0570-0101-39EABD5EEED5}"/>
          </ac:spMkLst>
        </pc:spChg>
        <pc:spChg chg="mod">
          <ac:chgData name="Thomas Stensitzki" userId="75cafe6b-2f2a-469b-85c4-eec3b9c972ba" providerId="ADAL" clId="{D0E9C43A-3980-40FA-9F16-29E31248D2B2}" dt="2022-09-05T16:54:59.289" v="188"/>
          <ac:spMkLst>
            <pc:docMk/>
            <pc:sldMk cId="2343065437" sldId="734"/>
            <ac:spMk id="42" creationId="{65A6AA93-B8C3-BEC1-1F81-B9B0883AAB8A}"/>
          </ac:spMkLst>
        </pc:spChg>
        <pc:spChg chg="mod">
          <ac:chgData name="Thomas Stensitzki" userId="75cafe6b-2f2a-469b-85c4-eec3b9c972ba" providerId="ADAL" clId="{D0E9C43A-3980-40FA-9F16-29E31248D2B2}" dt="2022-09-05T16:54:59.289" v="188"/>
          <ac:spMkLst>
            <pc:docMk/>
            <pc:sldMk cId="2343065437" sldId="734"/>
            <ac:spMk id="43" creationId="{6BA9156E-03E5-DEA6-27BA-1EA96EE65D3E}"/>
          </ac:spMkLst>
        </pc:spChg>
        <pc:spChg chg="add mod">
          <ac:chgData name="Thomas Stensitzki" userId="75cafe6b-2f2a-469b-85c4-eec3b9c972ba" providerId="ADAL" clId="{D0E9C43A-3980-40FA-9F16-29E31248D2B2}" dt="2022-09-05T17:23:07.974" v="550" actId="113"/>
          <ac:spMkLst>
            <pc:docMk/>
            <pc:sldMk cId="2343065437" sldId="734"/>
            <ac:spMk id="45" creationId="{AD48D0C3-B02B-4E79-CDB4-BD97C12A74E2}"/>
          </ac:spMkLst>
        </pc:spChg>
        <pc:spChg chg="add mod">
          <ac:chgData name="Thomas Stensitzki" userId="75cafe6b-2f2a-469b-85c4-eec3b9c972ba" providerId="ADAL" clId="{D0E9C43A-3980-40FA-9F16-29E31248D2B2}" dt="2022-09-05T16:55:05.396" v="228" actId="1036"/>
          <ac:spMkLst>
            <pc:docMk/>
            <pc:sldMk cId="2343065437" sldId="734"/>
            <ac:spMk id="46" creationId="{375B4C21-08C1-70FD-4C09-37C89405005B}"/>
          </ac:spMkLst>
        </pc:spChg>
        <pc:grpChg chg="add del mod">
          <ac:chgData name="Thomas Stensitzki" userId="75cafe6b-2f2a-469b-85c4-eec3b9c972ba" providerId="ADAL" clId="{D0E9C43A-3980-40FA-9F16-29E31248D2B2}" dt="2022-09-05T16:54:48.099" v="187"/>
          <ac:grpSpMkLst>
            <pc:docMk/>
            <pc:sldMk cId="2343065437" sldId="734"/>
            <ac:grpSpMk id="4" creationId="{7F6CD095-C85F-F14F-9B04-5B1562AEEBDB}"/>
          </ac:grpSpMkLst>
        </pc:grpChg>
        <pc:grpChg chg="add del mod">
          <ac:chgData name="Thomas Stensitzki" userId="75cafe6b-2f2a-469b-85c4-eec3b9c972ba" providerId="ADAL" clId="{D0E9C43A-3980-40FA-9F16-29E31248D2B2}" dt="2022-09-05T16:54:48.099" v="187"/>
          <ac:grpSpMkLst>
            <pc:docMk/>
            <pc:sldMk cId="2343065437" sldId="734"/>
            <ac:grpSpMk id="8" creationId="{2EE5F0CE-8088-C9CA-5ACA-87842AFD5AAD}"/>
          </ac:grpSpMkLst>
        </pc:grpChg>
        <pc:grpChg chg="add del mod">
          <ac:chgData name="Thomas Stensitzki" userId="75cafe6b-2f2a-469b-85c4-eec3b9c972ba" providerId="ADAL" clId="{D0E9C43A-3980-40FA-9F16-29E31248D2B2}" dt="2022-09-05T16:54:48.099" v="187"/>
          <ac:grpSpMkLst>
            <pc:docMk/>
            <pc:sldMk cId="2343065437" sldId="734"/>
            <ac:grpSpMk id="19" creationId="{DDADC447-EE65-E0CA-65F7-F941197F836A}"/>
          </ac:grpSpMkLst>
        </pc:grpChg>
        <pc:grpChg chg="add mod">
          <ac:chgData name="Thomas Stensitzki" userId="75cafe6b-2f2a-469b-85c4-eec3b9c972ba" providerId="ADAL" clId="{D0E9C43A-3980-40FA-9F16-29E31248D2B2}" dt="2022-09-05T16:55:05.396" v="228" actId="1036"/>
          <ac:grpSpMkLst>
            <pc:docMk/>
            <pc:sldMk cId="2343065437" sldId="734"/>
            <ac:grpSpMk id="34" creationId="{13784FBC-3FD1-2A65-6B9E-78740682F607}"/>
          </ac:grpSpMkLst>
        </pc:grpChg>
        <pc:grpChg chg="add mod">
          <ac:chgData name="Thomas Stensitzki" userId="75cafe6b-2f2a-469b-85c4-eec3b9c972ba" providerId="ADAL" clId="{D0E9C43A-3980-40FA-9F16-29E31248D2B2}" dt="2022-09-05T16:55:05.396" v="228" actId="1036"/>
          <ac:grpSpMkLst>
            <pc:docMk/>
            <pc:sldMk cId="2343065437" sldId="734"/>
            <ac:grpSpMk id="38" creationId="{B2697A88-3B0D-8E72-4917-01D6E46BA075}"/>
          </ac:grpSpMkLst>
        </pc:grpChg>
        <pc:grpChg chg="add mod">
          <ac:chgData name="Thomas Stensitzki" userId="75cafe6b-2f2a-469b-85c4-eec3b9c972ba" providerId="ADAL" clId="{D0E9C43A-3980-40FA-9F16-29E31248D2B2}" dt="2022-09-05T16:55:05.396" v="228" actId="1036"/>
          <ac:grpSpMkLst>
            <pc:docMk/>
            <pc:sldMk cId="2343065437" sldId="734"/>
            <ac:grpSpMk id="41" creationId="{0BA9CDA5-7BD7-2E53-CEB9-6E2D9E89BBC5}"/>
          </ac:grpSpMkLst>
        </pc:grpChg>
        <pc:grpChg chg="add mod">
          <ac:chgData name="Thomas Stensitzki" userId="75cafe6b-2f2a-469b-85c4-eec3b9c972ba" providerId="ADAL" clId="{D0E9C43A-3980-40FA-9F16-29E31248D2B2}" dt="2022-09-05T16:55:05.396" v="228" actId="1036"/>
          <ac:grpSpMkLst>
            <pc:docMk/>
            <pc:sldMk cId="2343065437" sldId="734"/>
            <ac:grpSpMk id="52" creationId="{307B543B-4735-DBEB-32CA-21D80A2C119B}"/>
          </ac:grpSpMkLst>
        </pc:grp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11" creationId="{AAF3C5BB-AD2C-00DA-A28E-E8613D3D0513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14" creationId="{C1CD14F5-589E-F42F-ADCF-88963ACAF51A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15" creationId="{1F779702-AD79-CB55-4BD3-5A3E7FA7ACC3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16" creationId="{6424CDC6-3692-25B8-62A7-0DCB7D073ECF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17" creationId="{2996363C-8C2D-F811-1552-BFE5FF26E41C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18" creationId="{CD1F4864-520D-B2ED-2DE6-BF01CF1CAE7E}"/>
          </ac:picMkLst>
        </pc:picChg>
        <pc:picChg chg="mod">
          <ac:chgData name="Thomas Stensitzki" userId="75cafe6b-2f2a-469b-85c4-eec3b9c972ba" providerId="ADAL" clId="{D0E9C43A-3980-40FA-9F16-29E31248D2B2}" dt="2022-09-05T16:54:33.021" v="186"/>
          <ac:picMkLst>
            <pc:docMk/>
            <pc:sldMk cId="2343065437" sldId="734"/>
            <ac:picMk id="20" creationId="{9E8A4650-02A8-ACFC-7E1E-48EC303DB859}"/>
          </ac:picMkLst>
        </pc:picChg>
        <pc:picChg chg="mod">
          <ac:chgData name="Thomas Stensitzki" userId="75cafe6b-2f2a-469b-85c4-eec3b9c972ba" providerId="ADAL" clId="{D0E9C43A-3980-40FA-9F16-29E31248D2B2}" dt="2022-09-05T16:54:33.021" v="186"/>
          <ac:picMkLst>
            <pc:docMk/>
            <pc:sldMk cId="2343065437" sldId="734"/>
            <ac:picMk id="21" creationId="{CCC71251-4496-1DCA-07D0-0483F62A8B33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22" creationId="{BD77A5BF-7B3D-30D3-DE2D-1BC957B7DFD5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23" creationId="{B0391048-5D70-230D-EE93-2EE1F8B0AD62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24" creationId="{CDA1D5E3-739F-9D72-6C6D-F71DC56BDD46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25" creationId="{C71B2F9D-8A31-5F0E-1A2D-6F7BB7A9B1CB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26" creationId="{9A27E331-3408-3B83-D974-0C0BCBFAFFFF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27" creationId="{B27B1D72-9796-B3A5-F5E3-A9246D395128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28" creationId="{AF8E7B63-F0D8-A666-D79E-B5503BE47A08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29" creationId="{BB86CA3A-960B-7D9C-D90E-A3CA2850840E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30" creationId="{32285703-65B1-BB6E-0467-AED944667DC6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31" creationId="{7064826A-6011-6026-8926-804854AFCE36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32" creationId="{C7AB81B6-008B-634B-5C7D-F4F937BCA9FF}"/>
          </ac:picMkLst>
        </pc:picChg>
        <pc:picChg chg="add del mod">
          <ac:chgData name="Thomas Stensitzki" userId="75cafe6b-2f2a-469b-85c4-eec3b9c972ba" providerId="ADAL" clId="{D0E9C43A-3980-40FA-9F16-29E31248D2B2}" dt="2022-09-05T16:54:48.099" v="187"/>
          <ac:picMkLst>
            <pc:docMk/>
            <pc:sldMk cId="2343065437" sldId="734"/>
            <ac:picMk id="33" creationId="{A0B5F8BF-48DD-9ED0-221A-91B2180FA664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44" creationId="{ABF1D58C-E088-B9E9-41D3-36E60941EA44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47" creationId="{ADC60B5C-10A0-C2B6-C86C-91A8C3BC244A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48" creationId="{3F6EFE1B-93A4-712A-B623-3F152A0DEAAF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49" creationId="{ADFC207F-F310-D4FE-039A-B6B15296D950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50" creationId="{8B9F2642-334B-D90F-0389-EC869E67DA35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51" creationId="{1C33B418-8FD4-12D5-0007-BF45ED6E8AB8}"/>
          </ac:picMkLst>
        </pc:picChg>
        <pc:picChg chg="mod">
          <ac:chgData name="Thomas Stensitzki" userId="75cafe6b-2f2a-469b-85c4-eec3b9c972ba" providerId="ADAL" clId="{D0E9C43A-3980-40FA-9F16-29E31248D2B2}" dt="2022-09-05T16:54:59.289" v="188"/>
          <ac:picMkLst>
            <pc:docMk/>
            <pc:sldMk cId="2343065437" sldId="734"/>
            <ac:picMk id="53" creationId="{DBA74BCA-08B6-71B3-3D4A-2CA7FFB18429}"/>
          </ac:picMkLst>
        </pc:picChg>
        <pc:picChg chg="mod">
          <ac:chgData name="Thomas Stensitzki" userId="75cafe6b-2f2a-469b-85c4-eec3b9c972ba" providerId="ADAL" clId="{D0E9C43A-3980-40FA-9F16-29E31248D2B2}" dt="2022-09-05T16:54:59.289" v="188"/>
          <ac:picMkLst>
            <pc:docMk/>
            <pc:sldMk cId="2343065437" sldId="734"/>
            <ac:picMk id="54" creationId="{5BF8464A-D318-3FA4-58A4-BD06B3F4B1E4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55" creationId="{5A544C06-DEAE-7453-B0B2-840C6A45B7BE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56" creationId="{57594969-BB08-29C4-FDD2-1E4F19884F7D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57" creationId="{66119781-C000-364B-9209-78441AC1E6D6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58" creationId="{59D8AD28-8F8A-9C8C-1EE0-93BEAF30E483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59" creationId="{0E5EDCE5-6658-DFE6-5F2D-8A9762D1AF1D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60" creationId="{68F4EE0F-F0E9-53D8-04FE-8826598AC732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61" creationId="{D161FC3E-6465-2DA2-ECD1-946FE6681B27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62" creationId="{4E3A4C84-BF4C-2D04-C913-AAC8A1FA8246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63" creationId="{A2015DEE-6F70-8DEC-D057-FD228A2A916F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64" creationId="{DBB3F460-873B-362B-10F5-C6F313F10DC9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65" creationId="{00F45946-E202-BB35-C6B2-974A9258549B}"/>
          </ac:picMkLst>
        </pc:picChg>
        <pc:picChg chg="add mod">
          <ac:chgData name="Thomas Stensitzki" userId="75cafe6b-2f2a-469b-85c4-eec3b9c972ba" providerId="ADAL" clId="{D0E9C43A-3980-40FA-9F16-29E31248D2B2}" dt="2022-09-05T16:55:05.396" v="228" actId="1036"/>
          <ac:picMkLst>
            <pc:docMk/>
            <pc:sldMk cId="2343065437" sldId="734"/>
            <ac:picMk id="66" creationId="{0B2CB5D9-ADC0-55F6-AD4E-F688D6A36DA1}"/>
          </ac:picMkLst>
        </pc:picChg>
      </pc:sldChg>
      <pc:sldChg chg="add del">
        <pc:chgData name="Thomas Stensitzki" userId="75cafe6b-2f2a-469b-85c4-eec3b9c972ba" providerId="ADAL" clId="{D0E9C43A-3980-40FA-9F16-29E31248D2B2}" dt="2022-09-05T16:54:13.684" v="184" actId="27028"/>
        <pc:sldMkLst>
          <pc:docMk/>
          <pc:sldMk cId="466889381" sldId="735"/>
        </pc:sldMkLst>
      </pc:sldChg>
      <pc:sldChg chg="modSp ad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3493626817" sldId="735"/>
        </pc:sldMkLst>
        <pc:spChg chg="mod">
          <ac:chgData name="Thomas Stensitzki" userId="75cafe6b-2f2a-469b-85c4-eec3b9c972ba" providerId="ADAL" clId="{D0E9C43A-3980-40FA-9F16-29E31248D2B2}" dt="2022-09-09T08:45:28.654" v="1938" actId="20577"/>
          <ac:spMkLst>
            <pc:docMk/>
            <pc:sldMk cId="3493626817" sldId="735"/>
            <ac:spMk id="2" creationId="{4C6F75EA-BA65-86B5-5F78-2146F406573B}"/>
          </ac:spMkLst>
        </pc:spChg>
      </pc:sldChg>
      <pc:sldChg chg="addSp delSp modSp new mod modTransition modClrScheme chgLayout">
        <pc:chgData name="Thomas Stensitzki" userId="75cafe6b-2f2a-469b-85c4-eec3b9c972ba" providerId="ADAL" clId="{D0E9C43A-3980-40FA-9F16-29E31248D2B2}" dt="2022-09-09T08:56:29.895" v="2002"/>
        <pc:sldMkLst>
          <pc:docMk/>
          <pc:sldMk cId="1112590476" sldId="736"/>
        </pc:sldMkLst>
        <pc:spChg chg="del mod ord">
          <ac:chgData name="Thomas Stensitzki" userId="75cafe6b-2f2a-469b-85c4-eec3b9c972ba" providerId="ADAL" clId="{D0E9C43A-3980-40FA-9F16-29E31248D2B2}" dt="2022-09-05T16:56:12.746" v="235" actId="700"/>
          <ac:spMkLst>
            <pc:docMk/>
            <pc:sldMk cId="1112590476" sldId="736"/>
            <ac:spMk id="2" creationId="{3EDCC5AC-308C-ABB6-5E59-951BE8A140E0}"/>
          </ac:spMkLst>
        </pc:spChg>
        <pc:spChg chg="del mod ord">
          <ac:chgData name="Thomas Stensitzki" userId="75cafe6b-2f2a-469b-85c4-eec3b9c972ba" providerId="ADAL" clId="{D0E9C43A-3980-40FA-9F16-29E31248D2B2}" dt="2022-09-05T16:56:12.746" v="235" actId="700"/>
          <ac:spMkLst>
            <pc:docMk/>
            <pc:sldMk cId="1112590476" sldId="736"/>
            <ac:spMk id="3" creationId="{893B8F9D-A32C-833B-F920-F959BECC0FF0}"/>
          </ac:spMkLst>
        </pc:spChg>
        <pc:spChg chg="del">
          <ac:chgData name="Thomas Stensitzki" userId="75cafe6b-2f2a-469b-85c4-eec3b9c972ba" providerId="ADAL" clId="{D0E9C43A-3980-40FA-9F16-29E31248D2B2}" dt="2022-09-05T16:56:12.746" v="235" actId="700"/>
          <ac:spMkLst>
            <pc:docMk/>
            <pc:sldMk cId="1112590476" sldId="736"/>
            <ac:spMk id="4" creationId="{8B0FBD0D-3324-7A7A-7353-F8BD8C1E78A3}"/>
          </ac:spMkLst>
        </pc:spChg>
        <pc:spChg chg="add mod ord">
          <ac:chgData name="Thomas Stensitzki" userId="75cafe6b-2f2a-469b-85c4-eec3b9c972ba" providerId="ADAL" clId="{D0E9C43A-3980-40FA-9F16-29E31248D2B2}" dt="2022-09-05T17:02:26.898" v="237" actId="20577"/>
          <ac:spMkLst>
            <pc:docMk/>
            <pc:sldMk cId="1112590476" sldId="736"/>
            <ac:spMk id="5" creationId="{DB42337E-16BB-968A-CC90-866F682E26C8}"/>
          </ac:spMkLst>
        </pc:spChg>
        <pc:spChg chg="add mod ord">
          <ac:chgData name="Thomas Stensitzki" userId="75cafe6b-2f2a-469b-85c4-eec3b9c972ba" providerId="ADAL" clId="{D0E9C43A-3980-40FA-9F16-29E31248D2B2}" dt="2022-09-05T17:02:33.596" v="238"/>
          <ac:spMkLst>
            <pc:docMk/>
            <pc:sldMk cId="1112590476" sldId="736"/>
            <ac:spMk id="6" creationId="{2360806C-A418-EE84-994D-3B81A61107C5}"/>
          </ac:spMkLst>
        </pc:spChg>
      </pc:sldChg>
      <pc:sldChg chg="addSp delSp modSp new mod modTransition modClrScheme modAnim chgLayout">
        <pc:chgData name="Thomas Stensitzki" userId="75cafe6b-2f2a-469b-85c4-eec3b9c972ba" providerId="ADAL" clId="{D0E9C43A-3980-40FA-9F16-29E31248D2B2}" dt="2022-09-10T16:47:58.103" v="2051"/>
        <pc:sldMkLst>
          <pc:docMk/>
          <pc:sldMk cId="3365605769" sldId="737"/>
        </pc:sldMkLst>
        <pc:spChg chg="del mod ord">
          <ac:chgData name="Thomas Stensitzki" userId="75cafe6b-2f2a-469b-85c4-eec3b9c972ba" providerId="ADAL" clId="{D0E9C43A-3980-40FA-9F16-29E31248D2B2}" dt="2022-09-05T17:04:59.012" v="240" actId="700"/>
          <ac:spMkLst>
            <pc:docMk/>
            <pc:sldMk cId="3365605769" sldId="737"/>
            <ac:spMk id="2" creationId="{D3DE0331-D52F-872A-D80C-EF4D82BA0FF8}"/>
          </ac:spMkLst>
        </pc:spChg>
        <pc:spChg chg="del mod ord">
          <ac:chgData name="Thomas Stensitzki" userId="75cafe6b-2f2a-469b-85c4-eec3b9c972ba" providerId="ADAL" clId="{D0E9C43A-3980-40FA-9F16-29E31248D2B2}" dt="2022-09-05T17:04:59.012" v="240" actId="700"/>
          <ac:spMkLst>
            <pc:docMk/>
            <pc:sldMk cId="3365605769" sldId="737"/>
            <ac:spMk id="3" creationId="{C63B13B6-51E0-0607-E2F0-D5B8B3E85EAF}"/>
          </ac:spMkLst>
        </pc:spChg>
        <pc:spChg chg="add mod ord">
          <ac:chgData name="Thomas Stensitzki" userId="75cafe6b-2f2a-469b-85c4-eec3b9c972ba" providerId="ADAL" clId="{D0E9C43A-3980-40FA-9F16-29E31248D2B2}" dt="2022-09-05T17:05:04.365" v="241"/>
          <ac:spMkLst>
            <pc:docMk/>
            <pc:sldMk cId="3365605769" sldId="737"/>
            <ac:spMk id="4" creationId="{C4E22116-B6C8-715B-3B29-EC8325623577}"/>
          </ac:spMkLst>
        </pc:spChg>
        <pc:spChg chg="add mod ord">
          <ac:chgData name="Thomas Stensitzki" userId="75cafe6b-2f2a-469b-85c4-eec3b9c972ba" providerId="ADAL" clId="{D0E9C43A-3980-40FA-9F16-29E31248D2B2}" dt="2022-09-09T08:46:01.602" v="1950" actId="20577"/>
          <ac:spMkLst>
            <pc:docMk/>
            <pc:sldMk cId="3365605769" sldId="737"/>
            <ac:spMk id="5" creationId="{E334D6A7-E5EC-3942-3BEA-FE9AA095B31C}"/>
          </ac:spMkLst>
        </pc:spChg>
      </pc:sldChg>
      <pc:sldChg chg="addSp delSp modSp new mod modTransition modClrScheme chgLayout">
        <pc:chgData name="Thomas Stensitzki" userId="75cafe6b-2f2a-469b-85c4-eec3b9c972ba" providerId="ADAL" clId="{D0E9C43A-3980-40FA-9F16-29E31248D2B2}" dt="2022-09-09T08:56:29.895" v="2002"/>
        <pc:sldMkLst>
          <pc:docMk/>
          <pc:sldMk cId="2342808486" sldId="738"/>
        </pc:sldMkLst>
        <pc:spChg chg="del">
          <ac:chgData name="Thomas Stensitzki" userId="75cafe6b-2f2a-469b-85c4-eec3b9c972ba" providerId="ADAL" clId="{D0E9C43A-3980-40FA-9F16-29E31248D2B2}" dt="2022-09-05T17:05:30.733" v="244" actId="700"/>
          <ac:spMkLst>
            <pc:docMk/>
            <pc:sldMk cId="2342808486" sldId="738"/>
            <ac:spMk id="2" creationId="{7169100D-D776-7C54-B657-306C9A5ABD56}"/>
          </ac:spMkLst>
        </pc:spChg>
        <pc:spChg chg="del">
          <ac:chgData name="Thomas Stensitzki" userId="75cafe6b-2f2a-469b-85c4-eec3b9c972ba" providerId="ADAL" clId="{D0E9C43A-3980-40FA-9F16-29E31248D2B2}" dt="2022-09-05T17:05:30.733" v="244" actId="700"/>
          <ac:spMkLst>
            <pc:docMk/>
            <pc:sldMk cId="2342808486" sldId="738"/>
            <ac:spMk id="3" creationId="{C30A6778-7C5B-200C-0069-B6BD69153AC8}"/>
          </ac:spMkLst>
        </pc:spChg>
        <pc:spChg chg="add mod">
          <ac:chgData name="Thomas Stensitzki" userId="75cafe6b-2f2a-469b-85c4-eec3b9c972ba" providerId="ADAL" clId="{D0E9C43A-3980-40FA-9F16-29E31248D2B2}" dt="2022-09-05T17:11:09.214" v="463" actId="1076"/>
          <ac:spMkLst>
            <pc:docMk/>
            <pc:sldMk cId="2342808486" sldId="738"/>
            <ac:spMk id="6" creationId="{7742A1D6-7D53-686E-6853-1212F52D5293}"/>
          </ac:spMkLst>
        </pc:spChg>
        <pc:picChg chg="add mod">
          <ac:chgData name="Thomas Stensitzki" userId="75cafe6b-2f2a-469b-85c4-eec3b9c972ba" providerId="ADAL" clId="{D0E9C43A-3980-40FA-9F16-29E31248D2B2}" dt="2022-09-05T17:07:34.831" v="437" actId="962"/>
          <ac:picMkLst>
            <pc:docMk/>
            <pc:sldMk cId="2342808486" sldId="738"/>
            <ac:picMk id="5" creationId="{B519868B-4EDF-70BE-A886-2683FD413EC8}"/>
          </ac:picMkLst>
        </pc:picChg>
      </pc:sldChg>
      <pc:sldChg chg="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2600349640" sldId="739"/>
        </pc:sldMkLst>
        <pc:spChg chg="mod">
          <ac:chgData name="Thomas Stensitzki" userId="75cafe6b-2f2a-469b-85c4-eec3b9c972ba" providerId="ADAL" clId="{D0E9C43A-3980-40FA-9F16-29E31248D2B2}" dt="2022-09-05T17:13:07.578" v="473" actId="20577"/>
          <ac:spMkLst>
            <pc:docMk/>
            <pc:sldMk cId="2600349640" sldId="739"/>
            <ac:spMk id="2" creationId="{FDEC6AF7-4E5F-798F-483C-ADB9349E630D}"/>
          </ac:spMkLst>
        </pc:spChg>
        <pc:spChg chg="mod">
          <ac:chgData name="Thomas Stensitzki" userId="75cafe6b-2f2a-469b-85c4-eec3b9c972ba" providerId="ADAL" clId="{D0E9C43A-3980-40FA-9F16-29E31248D2B2}" dt="2022-09-05T17:13:51.453" v="486" actId="6549"/>
          <ac:spMkLst>
            <pc:docMk/>
            <pc:sldMk cId="2600349640" sldId="739"/>
            <ac:spMk id="3" creationId="{AB0DA88B-1B23-70C3-F694-38A7868C4FF2}"/>
          </ac:spMkLst>
        </pc:spChg>
      </pc:sldChg>
      <pc:sldChg chg="modSp add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2956898500" sldId="740"/>
        </pc:sldMkLst>
        <pc:spChg chg="mod">
          <ac:chgData name="Thomas Stensitzki" userId="75cafe6b-2f2a-469b-85c4-eec3b9c972ba" providerId="ADAL" clId="{D0E9C43A-3980-40FA-9F16-29E31248D2B2}" dt="2022-09-05T17:14:48.007" v="499" actId="5793"/>
          <ac:spMkLst>
            <pc:docMk/>
            <pc:sldMk cId="2956898500" sldId="740"/>
            <ac:spMk id="3" creationId="{AB0DA88B-1B23-70C3-F694-38A7868C4FF2}"/>
          </ac:spMkLst>
        </pc:spChg>
      </pc:sldChg>
      <pc:sldChg chg="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2016107742" sldId="741"/>
        </pc:sldMkLst>
        <pc:spChg chg="mod">
          <ac:chgData name="Thomas Stensitzki" userId="75cafe6b-2f2a-469b-85c4-eec3b9c972ba" providerId="ADAL" clId="{D0E9C43A-3980-40FA-9F16-29E31248D2B2}" dt="2022-09-05T17:17:24.905" v="501"/>
          <ac:spMkLst>
            <pc:docMk/>
            <pc:sldMk cId="2016107742" sldId="741"/>
            <ac:spMk id="2" creationId="{45496530-5D71-B519-F999-373CA5349455}"/>
          </ac:spMkLst>
        </pc:spChg>
        <pc:spChg chg="mod">
          <ac:chgData name="Thomas Stensitzki" userId="75cafe6b-2f2a-469b-85c4-eec3b9c972ba" providerId="ADAL" clId="{D0E9C43A-3980-40FA-9F16-29E31248D2B2}" dt="2022-09-05T17:18:24.451" v="517" actId="6549"/>
          <ac:spMkLst>
            <pc:docMk/>
            <pc:sldMk cId="2016107742" sldId="741"/>
            <ac:spMk id="3" creationId="{604AD60B-5B61-1F06-C30C-35E0564021BA}"/>
          </ac:spMkLst>
        </pc:spChg>
      </pc:sldChg>
      <pc:sldChg chg="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281686928" sldId="742"/>
        </pc:sldMkLst>
        <pc:spChg chg="mod">
          <ac:chgData name="Thomas Stensitzki" userId="75cafe6b-2f2a-469b-85c4-eec3b9c972ba" providerId="ADAL" clId="{D0E9C43A-3980-40FA-9F16-29E31248D2B2}" dt="2022-09-05T17:18:43.049" v="523" actId="20577"/>
          <ac:spMkLst>
            <pc:docMk/>
            <pc:sldMk cId="281686928" sldId="742"/>
            <ac:spMk id="2" creationId="{D988DEC5-7745-1643-1E26-EC2C1C3BB14C}"/>
          </ac:spMkLst>
        </pc:spChg>
        <pc:spChg chg="mod">
          <ac:chgData name="Thomas Stensitzki" userId="75cafe6b-2f2a-469b-85c4-eec3b9c972ba" providerId="ADAL" clId="{D0E9C43A-3980-40FA-9F16-29E31248D2B2}" dt="2022-09-05T17:21:14.217" v="540" actId="20577"/>
          <ac:spMkLst>
            <pc:docMk/>
            <pc:sldMk cId="281686928" sldId="742"/>
            <ac:spMk id="3" creationId="{CBF080F2-31CD-3203-D27B-C0438C821DB4}"/>
          </ac:spMkLst>
        </pc:spChg>
      </pc:sldChg>
      <pc:sldChg chg="addSp delSp 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3995243578" sldId="743"/>
        </pc:sldMkLst>
        <pc:spChg chg="mod">
          <ac:chgData name="Thomas Stensitzki" userId="75cafe6b-2f2a-469b-85c4-eec3b9c972ba" providerId="ADAL" clId="{D0E9C43A-3980-40FA-9F16-29E31248D2B2}" dt="2022-09-05T17:21:43.767" v="543"/>
          <ac:spMkLst>
            <pc:docMk/>
            <pc:sldMk cId="3995243578" sldId="743"/>
            <ac:spMk id="2" creationId="{2411C430-9AD5-96C6-4BDB-A3023E03AFDF}"/>
          </ac:spMkLst>
        </pc:spChg>
        <pc:spChg chg="del">
          <ac:chgData name="Thomas Stensitzki" userId="75cafe6b-2f2a-469b-85c4-eec3b9c972ba" providerId="ADAL" clId="{D0E9C43A-3980-40FA-9F16-29E31248D2B2}" dt="2022-09-05T17:21:37.162" v="542" actId="478"/>
          <ac:spMkLst>
            <pc:docMk/>
            <pc:sldMk cId="3995243578" sldId="743"/>
            <ac:spMk id="3" creationId="{20F3DF4B-4280-C119-94A4-AA4F9CDCF95F}"/>
          </ac:spMkLst>
        </pc:spChg>
        <pc:spChg chg="add mod">
          <ac:chgData name="Thomas Stensitzki" userId="75cafe6b-2f2a-469b-85c4-eec3b9c972ba" providerId="ADAL" clId="{D0E9C43A-3980-40FA-9F16-29E31248D2B2}" dt="2022-09-06T09:41:15.005" v="1141" actId="208"/>
          <ac:spMkLst>
            <pc:docMk/>
            <pc:sldMk cId="3995243578" sldId="743"/>
            <ac:spMk id="6" creationId="{68C9C03E-5959-4EFF-F477-A74661E81C42}"/>
          </ac:spMkLst>
        </pc:spChg>
        <pc:spChg chg="add mod">
          <ac:chgData name="Thomas Stensitzki" userId="75cafe6b-2f2a-469b-85c4-eec3b9c972ba" providerId="ADAL" clId="{D0E9C43A-3980-40FA-9F16-29E31248D2B2}" dt="2022-09-06T09:41:12.644" v="1140" actId="208"/>
          <ac:spMkLst>
            <pc:docMk/>
            <pc:sldMk cId="3995243578" sldId="743"/>
            <ac:spMk id="7" creationId="{43AE68BB-3820-76E4-3551-A6B02D22B87C}"/>
          </ac:spMkLst>
        </pc:spChg>
        <pc:spChg chg="add mod">
          <ac:chgData name="Thomas Stensitzki" userId="75cafe6b-2f2a-469b-85c4-eec3b9c972ba" providerId="ADAL" clId="{D0E9C43A-3980-40FA-9F16-29E31248D2B2}" dt="2022-09-05T17:22:07.220" v="545" actId="1076"/>
          <ac:spMkLst>
            <pc:docMk/>
            <pc:sldMk cId="3995243578" sldId="743"/>
            <ac:spMk id="8" creationId="{C641F250-A7B2-C9A2-D080-02203B402AE9}"/>
          </ac:spMkLst>
        </pc:spChg>
        <pc:spChg chg="add mod">
          <ac:chgData name="Thomas Stensitzki" userId="75cafe6b-2f2a-469b-85c4-eec3b9c972ba" providerId="ADAL" clId="{D0E9C43A-3980-40FA-9F16-29E31248D2B2}" dt="2022-09-05T17:23:15.645" v="551" actId="113"/>
          <ac:spMkLst>
            <pc:docMk/>
            <pc:sldMk cId="3995243578" sldId="743"/>
            <ac:spMk id="9" creationId="{F07B379B-60AB-0EA9-6025-91B059B192DB}"/>
          </ac:spMkLst>
        </pc:spChg>
        <pc:picChg chg="add mod">
          <ac:chgData name="Thomas Stensitzki" userId="75cafe6b-2f2a-469b-85c4-eec3b9c972ba" providerId="ADAL" clId="{D0E9C43A-3980-40FA-9F16-29E31248D2B2}" dt="2022-09-05T17:21:56.701" v="544"/>
          <ac:picMkLst>
            <pc:docMk/>
            <pc:sldMk cId="3995243578" sldId="743"/>
            <ac:picMk id="4" creationId="{CA58B02E-09F5-10E5-F43E-5FAE3A994A1B}"/>
          </ac:picMkLst>
        </pc:picChg>
        <pc:picChg chg="add mod">
          <ac:chgData name="Thomas Stensitzki" userId="75cafe6b-2f2a-469b-85c4-eec3b9c972ba" providerId="ADAL" clId="{D0E9C43A-3980-40FA-9F16-29E31248D2B2}" dt="2022-09-05T17:21:56.701" v="544"/>
          <ac:picMkLst>
            <pc:docMk/>
            <pc:sldMk cId="3995243578" sldId="743"/>
            <ac:picMk id="5" creationId="{2E6A3770-0020-0066-407E-62015E0DB43F}"/>
          </ac:picMkLst>
        </pc:picChg>
      </pc:sldChg>
      <pc:sldChg chg="addSp 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2231596631" sldId="744"/>
        </pc:sldMkLst>
        <pc:spChg chg="mod">
          <ac:chgData name="Thomas Stensitzki" userId="75cafe6b-2f2a-469b-85c4-eec3b9c972ba" providerId="ADAL" clId="{D0E9C43A-3980-40FA-9F16-29E31248D2B2}" dt="2022-09-05T17:25:35.497" v="555"/>
          <ac:spMkLst>
            <pc:docMk/>
            <pc:sldMk cId="2231596631" sldId="744"/>
            <ac:spMk id="2" creationId="{E23DA597-3133-1FFC-C17B-FE66AE0D92E0}"/>
          </ac:spMkLst>
        </pc:spChg>
        <pc:spChg chg="mod">
          <ac:chgData name="Thomas Stensitzki" userId="75cafe6b-2f2a-469b-85c4-eec3b9c972ba" providerId="ADAL" clId="{D0E9C43A-3980-40FA-9F16-29E31248D2B2}" dt="2022-09-09T08:47:29.908" v="1965" actId="1076"/>
          <ac:spMkLst>
            <pc:docMk/>
            <pc:sldMk cId="2231596631" sldId="744"/>
            <ac:spMk id="3" creationId="{D5523B36-53C0-C94D-0F99-E22788FAC7AE}"/>
          </ac:spMkLst>
        </pc:spChg>
        <pc:spChg chg="add mod">
          <ac:chgData name="Thomas Stensitzki" userId="75cafe6b-2f2a-469b-85c4-eec3b9c972ba" providerId="ADAL" clId="{D0E9C43A-3980-40FA-9F16-29E31248D2B2}" dt="2022-09-09T08:47:59.842" v="1967" actId="164"/>
          <ac:spMkLst>
            <pc:docMk/>
            <pc:sldMk cId="2231596631" sldId="744"/>
            <ac:spMk id="5" creationId="{258E4950-CAB4-E0EA-064D-C2E59AB75239}"/>
          </ac:spMkLst>
        </pc:spChg>
        <pc:grpChg chg="add mod">
          <ac:chgData name="Thomas Stensitzki" userId="75cafe6b-2f2a-469b-85c4-eec3b9c972ba" providerId="ADAL" clId="{D0E9C43A-3980-40FA-9F16-29E31248D2B2}" dt="2022-09-09T08:47:59.842" v="1967" actId="164"/>
          <ac:grpSpMkLst>
            <pc:docMk/>
            <pc:sldMk cId="2231596631" sldId="744"/>
            <ac:grpSpMk id="6" creationId="{1360DB11-1690-5F02-7399-AC571C59698F}"/>
          </ac:grpSpMkLst>
        </pc:grpChg>
        <pc:picChg chg="add mod">
          <ac:chgData name="Thomas Stensitzki" userId="75cafe6b-2f2a-469b-85c4-eec3b9c972ba" providerId="ADAL" clId="{D0E9C43A-3980-40FA-9F16-29E31248D2B2}" dt="2022-09-09T08:47:59.842" v="1967" actId="164"/>
          <ac:picMkLst>
            <pc:docMk/>
            <pc:sldMk cId="2231596631" sldId="744"/>
            <ac:picMk id="4" creationId="{6D949B1A-4073-487F-F0C8-2407AF4C72A6}"/>
          </ac:picMkLst>
        </pc:picChg>
      </pc:sldChg>
      <pc:sldChg chg="modSp new mod modTransition modAnim">
        <pc:chgData name="Thomas Stensitzki" userId="75cafe6b-2f2a-469b-85c4-eec3b9c972ba" providerId="ADAL" clId="{D0E9C43A-3980-40FA-9F16-29E31248D2B2}" dt="2022-09-10T16:47:53.122" v="2050"/>
        <pc:sldMkLst>
          <pc:docMk/>
          <pc:sldMk cId="1088478336" sldId="745"/>
        </pc:sldMkLst>
        <pc:spChg chg="mod">
          <ac:chgData name="Thomas Stensitzki" userId="75cafe6b-2f2a-469b-85c4-eec3b9c972ba" providerId="ADAL" clId="{D0E9C43A-3980-40FA-9F16-29E31248D2B2}" dt="2022-09-05T17:31:37.234" v="573"/>
          <ac:spMkLst>
            <pc:docMk/>
            <pc:sldMk cId="1088478336" sldId="745"/>
            <ac:spMk id="2" creationId="{C2B86F6D-D2CD-32BA-8AD8-1CAA2A0756A4}"/>
          </ac:spMkLst>
        </pc:spChg>
        <pc:spChg chg="mod">
          <ac:chgData name="Thomas Stensitzki" userId="75cafe6b-2f2a-469b-85c4-eec3b9c972ba" providerId="ADAL" clId="{D0E9C43A-3980-40FA-9F16-29E31248D2B2}" dt="2022-09-05T17:33:05.476" v="591" actId="20577"/>
          <ac:spMkLst>
            <pc:docMk/>
            <pc:sldMk cId="1088478336" sldId="745"/>
            <ac:spMk id="3" creationId="{EE14B6ED-44E2-BB0A-3DF8-13D430DAFE43}"/>
          </ac:spMkLst>
        </pc:spChg>
      </pc:sldChg>
      <pc:sldChg chg="modSp add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385604570" sldId="746"/>
        </pc:sldMkLst>
        <pc:spChg chg="mod">
          <ac:chgData name="Thomas Stensitzki" userId="75cafe6b-2f2a-469b-85c4-eec3b9c972ba" providerId="ADAL" clId="{D0E9C43A-3980-40FA-9F16-29E31248D2B2}" dt="2022-09-05T17:33:01.528" v="590" actId="15"/>
          <ac:spMkLst>
            <pc:docMk/>
            <pc:sldMk cId="385604570" sldId="746"/>
            <ac:spMk id="3" creationId="{EE14B6ED-44E2-BB0A-3DF8-13D430DAFE43}"/>
          </ac:spMkLst>
        </pc:spChg>
      </pc:sldChg>
      <pc:sldChg chg="modSp add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2630889295" sldId="747"/>
        </pc:sldMkLst>
        <pc:spChg chg="mod">
          <ac:chgData name="Thomas Stensitzki" userId="75cafe6b-2f2a-469b-85c4-eec3b9c972ba" providerId="ADAL" clId="{D0E9C43A-3980-40FA-9F16-29E31248D2B2}" dt="2022-09-05T17:35:42.081" v="624" actId="20577"/>
          <ac:spMkLst>
            <pc:docMk/>
            <pc:sldMk cId="2630889295" sldId="747"/>
            <ac:spMk id="3" creationId="{EE14B6ED-44E2-BB0A-3DF8-13D430DAFE43}"/>
          </ac:spMkLst>
        </pc:spChg>
      </pc:sldChg>
      <pc:sldChg chg="modSp new mod modTransition modAnim">
        <pc:chgData name="Thomas Stensitzki" userId="75cafe6b-2f2a-469b-85c4-eec3b9c972ba" providerId="ADAL" clId="{D0E9C43A-3980-40FA-9F16-29E31248D2B2}" dt="2022-09-10T16:47:40.163" v="2049"/>
        <pc:sldMkLst>
          <pc:docMk/>
          <pc:sldMk cId="3998644811" sldId="748"/>
        </pc:sldMkLst>
        <pc:spChg chg="mod">
          <ac:chgData name="Thomas Stensitzki" userId="75cafe6b-2f2a-469b-85c4-eec3b9c972ba" providerId="ADAL" clId="{D0E9C43A-3980-40FA-9F16-29E31248D2B2}" dt="2022-09-05T17:37:53.756" v="671"/>
          <ac:spMkLst>
            <pc:docMk/>
            <pc:sldMk cId="3998644811" sldId="748"/>
            <ac:spMk id="2" creationId="{EF7E5894-C01F-C9D4-165E-71862CC64932}"/>
          </ac:spMkLst>
        </pc:spChg>
        <pc:spChg chg="mod">
          <ac:chgData name="Thomas Stensitzki" userId="75cafe6b-2f2a-469b-85c4-eec3b9c972ba" providerId="ADAL" clId="{D0E9C43A-3980-40FA-9F16-29E31248D2B2}" dt="2022-09-05T17:40:47.253" v="760" actId="20577"/>
          <ac:spMkLst>
            <pc:docMk/>
            <pc:sldMk cId="3998644811" sldId="748"/>
            <ac:spMk id="3" creationId="{D1FC0B0E-DB95-DBE1-D4C6-4B785D075B6F}"/>
          </ac:spMkLst>
        </pc:spChg>
      </pc:sldChg>
      <pc:sldChg chg="addSp delSp modSp new mod modTransition modClrScheme chgLayout">
        <pc:chgData name="Thomas Stensitzki" userId="75cafe6b-2f2a-469b-85c4-eec3b9c972ba" providerId="ADAL" clId="{D0E9C43A-3980-40FA-9F16-29E31248D2B2}" dt="2022-09-09T08:56:29.895" v="2002"/>
        <pc:sldMkLst>
          <pc:docMk/>
          <pc:sldMk cId="4283679936" sldId="749"/>
        </pc:sldMkLst>
        <pc:spChg chg="del mod ord">
          <ac:chgData name="Thomas Stensitzki" userId="75cafe6b-2f2a-469b-85c4-eec3b9c972ba" providerId="ADAL" clId="{D0E9C43A-3980-40FA-9F16-29E31248D2B2}" dt="2022-09-05T17:36:21.812" v="626" actId="700"/>
          <ac:spMkLst>
            <pc:docMk/>
            <pc:sldMk cId="4283679936" sldId="749"/>
            <ac:spMk id="2" creationId="{AE6B9030-74E2-CF30-63F5-3F95E7285C26}"/>
          </ac:spMkLst>
        </pc:spChg>
        <pc:spChg chg="del mod ord">
          <ac:chgData name="Thomas Stensitzki" userId="75cafe6b-2f2a-469b-85c4-eec3b9c972ba" providerId="ADAL" clId="{D0E9C43A-3980-40FA-9F16-29E31248D2B2}" dt="2022-09-05T17:36:21.812" v="626" actId="700"/>
          <ac:spMkLst>
            <pc:docMk/>
            <pc:sldMk cId="4283679936" sldId="749"/>
            <ac:spMk id="3" creationId="{8121884F-6B50-E198-5CCD-091AC5BD6391}"/>
          </ac:spMkLst>
        </pc:spChg>
        <pc:spChg chg="add mod ord">
          <ac:chgData name="Thomas Stensitzki" userId="75cafe6b-2f2a-469b-85c4-eec3b9c972ba" providerId="ADAL" clId="{D0E9C43A-3980-40FA-9F16-29E31248D2B2}" dt="2022-09-05T17:36:32.096" v="652" actId="20577"/>
          <ac:spMkLst>
            <pc:docMk/>
            <pc:sldMk cId="4283679936" sldId="749"/>
            <ac:spMk id="4" creationId="{0AA4D1CA-95A3-CA77-5178-C0F908236B9A}"/>
          </ac:spMkLst>
        </pc:spChg>
        <pc:spChg chg="add mod ord">
          <ac:chgData name="Thomas Stensitzki" userId="75cafe6b-2f2a-469b-85c4-eec3b9c972ba" providerId="ADAL" clId="{D0E9C43A-3980-40FA-9F16-29E31248D2B2}" dt="2022-09-05T17:36:21.812" v="626" actId="700"/>
          <ac:spMkLst>
            <pc:docMk/>
            <pc:sldMk cId="4283679936" sldId="749"/>
            <ac:spMk id="5" creationId="{F28CF54D-3935-14FB-94D4-607BE15A8095}"/>
          </ac:spMkLst>
        </pc:spChg>
      </pc:sldChg>
      <pc:sldChg chg="modSp add mod or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4160017141" sldId="750"/>
        </pc:sldMkLst>
        <pc:spChg chg="mod">
          <ac:chgData name="Thomas Stensitzki" userId="75cafe6b-2f2a-469b-85c4-eec3b9c972ba" providerId="ADAL" clId="{D0E9C43A-3980-40FA-9F16-29E31248D2B2}" dt="2022-09-05T17:37:37.204" v="670" actId="20577"/>
          <ac:spMkLst>
            <pc:docMk/>
            <pc:sldMk cId="4160017141" sldId="750"/>
            <ac:spMk id="4" creationId="{0AA4D1CA-95A3-CA77-5178-C0F908236B9A}"/>
          </ac:spMkLst>
        </pc:spChg>
      </pc:sldChg>
      <pc:sldChg chg="addSp delSp 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2046192822" sldId="751"/>
        </pc:sldMkLst>
        <pc:spChg chg="mod">
          <ac:chgData name="Thomas Stensitzki" userId="75cafe6b-2f2a-469b-85c4-eec3b9c972ba" providerId="ADAL" clId="{D0E9C43A-3980-40FA-9F16-29E31248D2B2}" dt="2022-09-05T17:38:59.806" v="690" actId="20577"/>
          <ac:spMkLst>
            <pc:docMk/>
            <pc:sldMk cId="2046192822" sldId="751"/>
            <ac:spMk id="2" creationId="{B8F945C8-FA64-CA2A-D51F-B40348471DD7}"/>
          </ac:spMkLst>
        </pc:spChg>
        <pc:spChg chg="del">
          <ac:chgData name="Thomas Stensitzki" userId="75cafe6b-2f2a-469b-85c4-eec3b9c972ba" providerId="ADAL" clId="{D0E9C43A-3980-40FA-9F16-29E31248D2B2}" dt="2022-09-05T17:38:55.303" v="675" actId="478"/>
          <ac:spMkLst>
            <pc:docMk/>
            <pc:sldMk cId="2046192822" sldId="751"/>
            <ac:spMk id="3" creationId="{019A7D88-A04E-6529-26E7-E639AFE7383B}"/>
          </ac:spMkLst>
        </pc:spChg>
        <pc:spChg chg="mod">
          <ac:chgData name="Thomas Stensitzki" userId="75cafe6b-2f2a-469b-85c4-eec3b9c972ba" providerId="ADAL" clId="{D0E9C43A-3980-40FA-9F16-29E31248D2B2}" dt="2022-09-05T17:39:12.008" v="691"/>
          <ac:spMkLst>
            <pc:docMk/>
            <pc:sldMk cId="2046192822" sldId="751"/>
            <ac:spMk id="5" creationId="{0F22FB29-8F69-46B8-CB4D-104215768023}"/>
          </ac:spMkLst>
        </pc:spChg>
        <pc:spChg chg="mod">
          <ac:chgData name="Thomas Stensitzki" userId="75cafe6b-2f2a-469b-85c4-eec3b9c972ba" providerId="ADAL" clId="{D0E9C43A-3980-40FA-9F16-29E31248D2B2}" dt="2022-09-05T17:39:12.008" v="691"/>
          <ac:spMkLst>
            <pc:docMk/>
            <pc:sldMk cId="2046192822" sldId="751"/>
            <ac:spMk id="6" creationId="{49A93965-B75E-C102-5BEE-7D31B706F4FE}"/>
          </ac:spMkLst>
        </pc:spChg>
        <pc:spChg chg="mod">
          <ac:chgData name="Thomas Stensitzki" userId="75cafe6b-2f2a-469b-85c4-eec3b9c972ba" providerId="ADAL" clId="{D0E9C43A-3980-40FA-9F16-29E31248D2B2}" dt="2022-09-05T17:39:12.008" v="691"/>
          <ac:spMkLst>
            <pc:docMk/>
            <pc:sldMk cId="2046192822" sldId="751"/>
            <ac:spMk id="8" creationId="{91FE9F0A-36BC-CCC2-EB39-F9B95D16B67F}"/>
          </ac:spMkLst>
        </pc:spChg>
        <pc:spChg chg="mod">
          <ac:chgData name="Thomas Stensitzki" userId="75cafe6b-2f2a-469b-85c4-eec3b9c972ba" providerId="ADAL" clId="{D0E9C43A-3980-40FA-9F16-29E31248D2B2}" dt="2022-09-05T17:39:12.008" v="691"/>
          <ac:spMkLst>
            <pc:docMk/>
            <pc:sldMk cId="2046192822" sldId="751"/>
            <ac:spMk id="9" creationId="{F767FB6B-0FF0-BDA9-2E16-5D45C1A228A8}"/>
          </ac:spMkLst>
        </pc:spChg>
        <pc:spChg chg="add mod">
          <ac:chgData name="Thomas Stensitzki" userId="75cafe6b-2f2a-469b-85c4-eec3b9c972ba" providerId="ADAL" clId="{D0E9C43A-3980-40FA-9F16-29E31248D2B2}" dt="2022-09-05T17:39:20.061" v="736" actId="1036"/>
          <ac:spMkLst>
            <pc:docMk/>
            <pc:sldMk cId="2046192822" sldId="751"/>
            <ac:spMk id="10" creationId="{C61684C3-F292-B251-A900-F21004F2140A}"/>
          </ac:spMkLst>
        </pc:spChg>
        <pc:spChg chg="mod">
          <ac:chgData name="Thomas Stensitzki" userId="75cafe6b-2f2a-469b-85c4-eec3b9c972ba" providerId="ADAL" clId="{D0E9C43A-3980-40FA-9F16-29E31248D2B2}" dt="2022-09-05T17:39:12.008" v="691"/>
          <ac:spMkLst>
            <pc:docMk/>
            <pc:sldMk cId="2046192822" sldId="751"/>
            <ac:spMk id="12" creationId="{82F0C69B-55E2-6E1F-899C-AF0590ABFAB2}"/>
          </ac:spMkLst>
        </pc:spChg>
        <pc:spChg chg="mod">
          <ac:chgData name="Thomas Stensitzki" userId="75cafe6b-2f2a-469b-85c4-eec3b9c972ba" providerId="ADAL" clId="{D0E9C43A-3980-40FA-9F16-29E31248D2B2}" dt="2022-09-05T17:39:12.008" v="691"/>
          <ac:spMkLst>
            <pc:docMk/>
            <pc:sldMk cId="2046192822" sldId="751"/>
            <ac:spMk id="13" creationId="{08F17F17-A92D-01C4-C144-6F06CFBB5259}"/>
          </ac:spMkLst>
        </pc:spChg>
        <pc:spChg chg="mod">
          <ac:chgData name="Thomas Stensitzki" userId="75cafe6b-2f2a-469b-85c4-eec3b9c972ba" providerId="ADAL" clId="{D0E9C43A-3980-40FA-9F16-29E31248D2B2}" dt="2022-09-05T17:39:12.008" v="691"/>
          <ac:spMkLst>
            <pc:docMk/>
            <pc:sldMk cId="2046192822" sldId="751"/>
            <ac:spMk id="15" creationId="{B4698467-76E2-CB4D-690D-DDD22CD4B2F7}"/>
          </ac:spMkLst>
        </pc:spChg>
        <pc:spChg chg="mod">
          <ac:chgData name="Thomas Stensitzki" userId="75cafe6b-2f2a-469b-85c4-eec3b9c972ba" providerId="ADAL" clId="{D0E9C43A-3980-40FA-9F16-29E31248D2B2}" dt="2022-09-05T17:39:12.008" v="691"/>
          <ac:spMkLst>
            <pc:docMk/>
            <pc:sldMk cId="2046192822" sldId="751"/>
            <ac:spMk id="16" creationId="{62B7F652-F421-B714-8FD1-224725B0DBE3}"/>
          </ac:spMkLst>
        </pc:spChg>
        <pc:spChg chg="add mod">
          <ac:chgData name="Thomas Stensitzki" userId="75cafe6b-2f2a-469b-85c4-eec3b9c972ba" providerId="ADAL" clId="{D0E9C43A-3980-40FA-9F16-29E31248D2B2}" dt="2022-09-05T17:46:57.477" v="868" actId="207"/>
          <ac:spMkLst>
            <pc:docMk/>
            <pc:sldMk cId="2046192822" sldId="751"/>
            <ac:spMk id="17" creationId="{5D741218-48FB-9A91-4E9D-F384C053D27D}"/>
          </ac:spMkLst>
        </pc:spChg>
        <pc:spChg chg="add mod">
          <ac:chgData name="Thomas Stensitzki" userId="75cafe6b-2f2a-469b-85c4-eec3b9c972ba" providerId="ADAL" clId="{D0E9C43A-3980-40FA-9F16-29E31248D2B2}" dt="2022-09-05T17:46:57.477" v="868" actId="207"/>
          <ac:spMkLst>
            <pc:docMk/>
            <pc:sldMk cId="2046192822" sldId="751"/>
            <ac:spMk id="18" creationId="{4AC973F6-D67F-4C94-717B-D5F6643EC88F}"/>
          </ac:spMkLst>
        </pc:spChg>
        <pc:spChg chg="add mod">
          <ac:chgData name="Thomas Stensitzki" userId="75cafe6b-2f2a-469b-85c4-eec3b9c972ba" providerId="ADAL" clId="{D0E9C43A-3980-40FA-9F16-29E31248D2B2}" dt="2022-09-05T17:39:20.061" v="736" actId="1036"/>
          <ac:spMkLst>
            <pc:docMk/>
            <pc:sldMk cId="2046192822" sldId="751"/>
            <ac:spMk id="19" creationId="{12E2A131-8F93-D329-6DCC-9DF71C4BEF5B}"/>
          </ac:spMkLst>
        </pc:spChg>
        <pc:spChg chg="add mod">
          <ac:chgData name="Thomas Stensitzki" userId="75cafe6b-2f2a-469b-85c4-eec3b9c972ba" providerId="ADAL" clId="{D0E9C43A-3980-40FA-9F16-29E31248D2B2}" dt="2022-09-05T17:46:57.477" v="868" actId="207"/>
          <ac:spMkLst>
            <pc:docMk/>
            <pc:sldMk cId="2046192822" sldId="751"/>
            <ac:spMk id="20" creationId="{723A6F8C-AB55-3E7B-A54F-3EC068333A06}"/>
          </ac:spMkLst>
        </pc:spChg>
        <pc:spChg chg="add mod">
          <ac:chgData name="Thomas Stensitzki" userId="75cafe6b-2f2a-469b-85c4-eec3b9c972ba" providerId="ADAL" clId="{D0E9C43A-3980-40FA-9F16-29E31248D2B2}" dt="2022-09-05T17:46:57.477" v="868" actId="207"/>
          <ac:spMkLst>
            <pc:docMk/>
            <pc:sldMk cId="2046192822" sldId="751"/>
            <ac:spMk id="21" creationId="{6976409F-29D6-1F06-B113-C6A3961B636A}"/>
          </ac:spMkLst>
        </pc:spChg>
        <pc:grpChg chg="add mod">
          <ac:chgData name="Thomas Stensitzki" userId="75cafe6b-2f2a-469b-85c4-eec3b9c972ba" providerId="ADAL" clId="{D0E9C43A-3980-40FA-9F16-29E31248D2B2}" dt="2022-09-05T17:39:20.061" v="736" actId="1036"/>
          <ac:grpSpMkLst>
            <pc:docMk/>
            <pc:sldMk cId="2046192822" sldId="751"/>
            <ac:grpSpMk id="4" creationId="{B5765CD2-D37A-0203-462D-7F22CB7914A9}"/>
          </ac:grpSpMkLst>
        </pc:grpChg>
        <pc:grpChg chg="add mod">
          <ac:chgData name="Thomas Stensitzki" userId="75cafe6b-2f2a-469b-85c4-eec3b9c972ba" providerId="ADAL" clId="{D0E9C43A-3980-40FA-9F16-29E31248D2B2}" dt="2022-09-05T17:39:20.061" v="736" actId="1036"/>
          <ac:grpSpMkLst>
            <pc:docMk/>
            <pc:sldMk cId="2046192822" sldId="751"/>
            <ac:grpSpMk id="7" creationId="{D27BDA18-DBA1-C0B9-8F96-642E7FF99317}"/>
          </ac:grpSpMkLst>
        </pc:grpChg>
        <pc:grpChg chg="add mod">
          <ac:chgData name="Thomas Stensitzki" userId="75cafe6b-2f2a-469b-85c4-eec3b9c972ba" providerId="ADAL" clId="{D0E9C43A-3980-40FA-9F16-29E31248D2B2}" dt="2022-09-05T17:39:20.061" v="736" actId="1036"/>
          <ac:grpSpMkLst>
            <pc:docMk/>
            <pc:sldMk cId="2046192822" sldId="751"/>
            <ac:grpSpMk id="11" creationId="{5814B801-DCF0-1FAD-F1C9-9FA7AD6144E4}"/>
          </ac:grpSpMkLst>
        </pc:grpChg>
        <pc:grpChg chg="add mod">
          <ac:chgData name="Thomas Stensitzki" userId="75cafe6b-2f2a-469b-85c4-eec3b9c972ba" providerId="ADAL" clId="{D0E9C43A-3980-40FA-9F16-29E31248D2B2}" dt="2022-09-05T17:39:20.061" v="736" actId="1036"/>
          <ac:grpSpMkLst>
            <pc:docMk/>
            <pc:sldMk cId="2046192822" sldId="751"/>
            <ac:grpSpMk id="14" creationId="{1FE22B6D-F93D-6D08-178A-1138998D62AF}"/>
          </ac:grpSpMkLst>
        </pc:grpChg>
      </pc:sldChg>
      <pc:sldChg chg="addSp delSp modSp new del mod modClrScheme chgLayout">
        <pc:chgData name="Thomas Stensitzki" userId="75cafe6b-2f2a-469b-85c4-eec3b9c972ba" providerId="ADAL" clId="{D0E9C43A-3980-40FA-9F16-29E31248D2B2}" dt="2022-09-05T17:39:49.956" v="740" actId="680"/>
        <pc:sldMkLst>
          <pc:docMk/>
          <pc:sldMk cId="3390400920" sldId="752"/>
        </pc:sldMkLst>
        <pc:spChg chg="add del mod ord">
          <ac:chgData name="Thomas Stensitzki" userId="75cafe6b-2f2a-469b-85c4-eec3b9c972ba" providerId="ADAL" clId="{D0E9C43A-3980-40FA-9F16-29E31248D2B2}" dt="2022-09-05T17:39:47.662" v="739" actId="700"/>
          <ac:spMkLst>
            <pc:docMk/>
            <pc:sldMk cId="3390400920" sldId="752"/>
            <ac:spMk id="2" creationId="{8C767E0E-0839-A1D0-E7D6-5508599B3DB8}"/>
          </ac:spMkLst>
        </pc:spChg>
        <pc:spChg chg="add del">
          <ac:chgData name="Thomas Stensitzki" userId="75cafe6b-2f2a-469b-85c4-eec3b9c972ba" providerId="ADAL" clId="{D0E9C43A-3980-40FA-9F16-29E31248D2B2}" dt="2022-09-05T17:39:47.662" v="739" actId="700"/>
          <ac:spMkLst>
            <pc:docMk/>
            <pc:sldMk cId="3390400920" sldId="752"/>
            <ac:spMk id="3" creationId="{B4CC07BF-882D-2D05-2EB7-07825792D4A1}"/>
          </ac:spMkLst>
        </pc:spChg>
        <pc:spChg chg="add del mod ord">
          <ac:chgData name="Thomas Stensitzki" userId="75cafe6b-2f2a-469b-85c4-eec3b9c972ba" providerId="ADAL" clId="{D0E9C43A-3980-40FA-9F16-29E31248D2B2}" dt="2022-09-05T17:39:47.662" v="739" actId="700"/>
          <ac:spMkLst>
            <pc:docMk/>
            <pc:sldMk cId="3390400920" sldId="752"/>
            <ac:spMk id="4" creationId="{2514EADE-7042-0D06-82E2-777C86D4CE51}"/>
          </ac:spMkLst>
        </pc:spChg>
      </pc:sldChg>
      <pc:sldChg chg="modSp add mod or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3588159351" sldId="752"/>
        </pc:sldMkLst>
        <pc:spChg chg="mod">
          <ac:chgData name="Thomas Stensitzki" userId="75cafe6b-2f2a-469b-85c4-eec3b9c972ba" providerId="ADAL" clId="{D0E9C43A-3980-40FA-9F16-29E31248D2B2}" dt="2022-09-05T17:40:59.624" v="774" actId="20577"/>
          <ac:spMkLst>
            <pc:docMk/>
            <pc:sldMk cId="3588159351" sldId="752"/>
            <ac:spMk id="4" creationId="{0AA4D1CA-95A3-CA77-5178-C0F908236B9A}"/>
          </ac:spMkLst>
        </pc:spChg>
      </pc:sldChg>
      <pc:sldChg chg="addSp delSp modSp new mod modTransition modClrScheme modAnim chgLayout">
        <pc:chgData name="Thomas Stensitzki" userId="75cafe6b-2f2a-469b-85c4-eec3b9c972ba" providerId="ADAL" clId="{D0E9C43A-3980-40FA-9F16-29E31248D2B2}" dt="2022-09-10T16:47:36.219" v="2048"/>
        <pc:sldMkLst>
          <pc:docMk/>
          <pc:sldMk cId="2799354355" sldId="753"/>
        </pc:sldMkLst>
        <pc:spChg chg="del mod ord">
          <ac:chgData name="Thomas Stensitzki" userId="75cafe6b-2f2a-469b-85c4-eec3b9c972ba" providerId="ADAL" clId="{D0E9C43A-3980-40FA-9F16-29E31248D2B2}" dt="2022-09-05T17:43:40.629" v="776" actId="700"/>
          <ac:spMkLst>
            <pc:docMk/>
            <pc:sldMk cId="2799354355" sldId="753"/>
            <ac:spMk id="2" creationId="{2E51B042-3291-7ABA-7D6B-6A46A0830569}"/>
          </ac:spMkLst>
        </pc:spChg>
        <pc:spChg chg="del mod ord">
          <ac:chgData name="Thomas Stensitzki" userId="75cafe6b-2f2a-469b-85c4-eec3b9c972ba" providerId="ADAL" clId="{D0E9C43A-3980-40FA-9F16-29E31248D2B2}" dt="2022-09-05T17:43:40.629" v="776" actId="700"/>
          <ac:spMkLst>
            <pc:docMk/>
            <pc:sldMk cId="2799354355" sldId="753"/>
            <ac:spMk id="3" creationId="{102EC472-86EA-1CCD-9615-8D4D220FD154}"/>
          </ac:spMkLst>
        </pc:spChg>
        <pc:spChg chg="add mod ord">
          <ac:chgData name="Thomas Stensitzki" userId="75cafe6b-2f2a-469b-85c4-eec3b9c972ba" providerId="ADAL" clId="{D0E9C43A-3980-40FA-9F16-29E31248D2B2}" dt="2022-09-05T17:43:50.882" v="794" actId="20577"/>
          <ac:spMkLst>
            <pc:docMk/>
            <pc:sldMk cId="2799354355" sldId="753"/>
            <ac:spMk id="4" creationId="{71C75AA1-F264-DD5D-5E77-A27A3141D51A}"/>
          </ac:spMkLst>
        </pc:spChg>
        <pc:spChg chg="add mod ord">
          <ac:chgData name="Thomas Stensitzki" userId="75cafe6b-2f2a-469b-85c4-eec3b9c972ba" providerId="ADAL" clId="{D0E9C43A-3980-40FA-9F16-29E31248D2B2}" dt="2022-09-05T17:45:03.461" v="836" actId="6549"/>
          <ac:spMkLst>
            <pc:docMk/>
            <pc:sldMk cId="2799354355" sldId="753"/>
            <ac:spMk id="5" creationId="{4B377D3D-96F2-BBD9-0EA7-568DBE8961DC}"/>
          </ac:spMkLst>
        </pc:spChg>
      </pc:sldChg>
      <pc:sldChg chg="addSp delSp 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956620242" sldId="754"/>
        </pc:sldMkLst>
        <pc:spChg chg="mod">
          <ac:chgData name="Thomas Stensitzki" userId="75cafe6b-2f2a-469b-85c4-eec3b9c972ba" providerId="ADAL" clId="{D0E9C43A-3980-40FA-9F16-29E31248D2B2}" dt="2022-09-05T17:46:13.627" v="866" actId="20577"/>
          <ac:spMkLst>
            <pc:docMk/>
            <pc:sldMk cId="956620242" sldId="754"/>
            <ac:spMk id="2" creationId="{41AFB7A6-FA23-7FA1-99D6-8710A363BC77}"/>
          </ac:spMkLst>
        </pc:spChg>
        <pc:spChg chg="del">
          <ac:chgData name="Thomas Stensitzki" userId="75cafe6b-2f2a-469b-85c4-eec3b9c972ba" providerId="ADAL" clId="{D0E9C43A-3980-40FA-9F16-29E31248D2B2}" dt="2022-09-05T17:45:19.725" v="838" actId="478"/>
          <ac:spMkLst>
            <pc:docMk/>
            <pc:sldMk cId="956620242" sldId="754"/>
            <ac:spMk id="3" creationId="{A34BD67E-8F3C-6613-32CB-BCAC6482F8D5}"/>
          </ac:spMkLst>
        </pc:spChg>
        <pc:spChg chg="add mod">
          <ac:chgData name="Thomas Stensitzki" userId="75cafe6b-2f2a-469b-85c4-eec3b9c972ba" providerId="ADAL" clId="{D0E9C43A-3980-40FA-9F16-29E31248D2B2}" dt="2022-09-05T17:46:03.841" v="849" actId="1035"/>
          <ac:spMkLst>
            <pc:docMk/>
            <pc:sldMk cId="956620242" sldId="754"/>
            <ac:spMk id="4" creationId="{0A217E2A-957A-671D-DED9-C5A12FA6245E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6" creationId="{DCA322A3-9156-BBC6-D0A8-3418B01021E5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7" creationId="{BCD542B8-1103-92BF-5931-53BFFAE13461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9" creationId="{679E45EC-D4A8-354A-B5BF-03693724D658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10" creationId="{D9FFEED5-3902-5734-3B8E-AF16F09867F1}"/>
          </ac:spMkLst>
        </pc:spChg>
        <pc:spChg chg="add mod">
          <ac:chgData name="Thomas Stensitzki" userId="75cafe6b-2f2a-469b-85c4-eec3b9c972ba" providerId="ADAL" clId="{D0E9C43A-3980-40FA-9F16-29E31248D2B2}" dt="2022-09-05T17:46:03.841" v="849" actId="1035"/>
          <ac:spMkLst>
            <pc:docMk/>
            <pc:sldMk cId="956620242" sldId="754"/>
            <ac:spMk id="11" creationId="{7444CDB3-676F-54C0-5531-936C82FCC34E}"/>
          </ac:spMkLst>
        </pc:spChg>
        <pc:spChg chg="add mod">
          <ac:chgData name="Thomas Stensitzki" userId="75cafe6b-2f2a-469b-85c4-eec3b9c972ba" providerId="ADAL" clId="{D0E9C43A-3980-40FA-9F16-29E31248D2B2}" dt="2022-09-05T17:46:03.841" v="849" actId="1035"/>
          <ac:spMkLst>
            <pc:docMk/>
            <pc:sldMk cId="956620242" sldId="754"/>
            <ac:spMk id="12" creationId="{65A672B9-6144-5D8B-840A-CA800C65F79A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14" creationId="{E5704544-4A87-041B-499B-B06AC55B869D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15" creationId="{A19FAA8D-AC2E-9224-F0D3-1525341C811D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17" creationId="{6AE561F7-06A5-D164-FE2D-435F9BD13DFB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18" creationId="{55621B89-432E-1A20-772D-5C02DE5D0710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20" creationId="{80B96D7F-0112-65E1-ED00-8244393BC893}"/>
          </ac:spMkLst>
        </pc:spChg>
        <pc:spChg chg="mod">
          <ac:chgData name="Thomas Stensitzki" userId="75cafe6b-2f2a-469b-85c4-eec3b9c972ba" providerId="ADAL" clId="{D0E9C43A-3980-40FA-9F16-29E31248D2B2}" dt="2022-09-05T17:46:01.021" v="839"/>
          <ac:spMkLst>
            <pc:docMk/>
            <pc:sldMk cId="956620242" sldId="754"/>
            <ac:spMk id="21" creationId="{272993C2-11A2-1225-262C-3F269B631CF4}"/>
          </ac:spMkLst>
        </pc:spChg>
        <pc:spChg chg="add mod">
          <ac:chgData name="Thomas Stensitzki" userId="75cafe6b-2f2a-469b-85c4-eec3b9c972ba" providerId="ADAL" clId="{D0E9C43A-3980-40FA-9F16-29E31248D2B2}" dt="2022-09-05T17:46:51.751" v="867" actId="207"/>
          <ac:spMkLst>
            <pc:docMk/>
            <pc:sldMk cId="956620242" sldId="754"/>
            <ac:spMk id="22" creationId="{7221C8CD-70CB-03DC-9370-E2F0FFC6290D}"/>
          </ac:spMkLst>
        </pc:spChg>
        <pc:spChg chg="add mod">
          <ac:chgData name="Thomas Stensitzki" userId="75cafe6b-2f2a-469b-85c4-eec3b9c972ba" providerId="ADAL" clId="{D0E9C43A-3980-40FA-9F16-29E31248D2B2}" dt="2022-09-05T17:46:51.751" v="867" actId="207"/>
          <ac:spMkLst>
            <pc:docMk/>
            <pc:sldMk cId="956620242" sldId="754"/>
            <ac:spMk id="23" creationId="{F2844581-4040-B6A7-6607-10F928117B64}"/>
          </ac:spMkLst>
        </pc:spChg>
        <pc:spChg chg="add mod">
          <ac:chgData name="Thomas Stensitzki" userId="75cafe6b-2f2a-469b-85c4-eec3b9c972ba" providerId="ADAL" clId="{D0E9C43A-3980-40FA-9F16-29E31248D2B2}" dt="2022-09-05T17:46:51.751" v="867" actId="207"/>
          <ac:spMkLst>
            <pc:docMk/>
            <pc:sldMk cId="956620242" sldId="754"/>
            <ac:spMk id="24" creationId="{7CE369C9-0C4C-4EBD-2609-8388A2C1ADF9}"/>
          </ac:spMkLst>
        </pc:spChg>
        <pc:spChg chg="add mod">
          <ac:chgData name="Thomas Stensitzki" userId="75cafe6b-2f2a-469b-85c4-eec3b9c972ba" providerId="ADAL" clId="{D0E9C43A-3980-40FA-9F16-29E31248D2B2}" dt="2022-09-05T17:46:51.751" v="867" actId="207"/>
          <ac:spMkLst>
            <pc:docMk/>
            <pc:sldMk cId="956620242" sldId="754"/>
            <ac:spMk id="25" creationId="{CD4A2D6D-5F82-7DA1-3319-9B0A5B8CBCEA}"/>
          </ac:spMkLst>
        </pc:spChg>
        <pc:spChg chg="add mod">
          <ac:chgData name="Thomas Stensitzki" userId="75cafe6b-2f2a-469b-85c4-eec3b9c972ba" providerId="ADAL" clId="{D0E9C43A-3980-40FA-9F16-29E31248D2B2}" dt="2022-09-05T17:46:51.751" v="867" actId="207"/>
          <ac:spMkLst>
            <pc:docMk/>
            <pc:sldMk cId="956620242" sldId="754"/>
            <ac:spMk id="26" creationId="{A75EDC50-587D-EEEC-D48F-8F0966EBA594}"/>
          </ac:spMkLst>
        </pc:spChg>
        <pc:grpChg chg="add mod">
          <ac:chgData name="Thomas Stensitzki" userId="75cafe6b-2f2a-469b-85c4-eec3b9c972ba" providerId="ADAL" clId="{D0E9C43A-3980-40FA-9F16-29E31248D2B2}" dt="2022-09-05T17:46:03.841" v="849" actId="1035"/>
          <ac:grpSpMkLst>
            <pc:docMk/>
            <pc:sldMk cId="956620242" sldId="754"/>
            <ac:grpSpMk id="5" creationId="{CB39456A-983B-319C-8BD9-B6BFEBF50BF1}"/>
          </ac:grpSpMkLst>
        </pc:grpChg>
        <pc:grpChg chg="add mod">
          <ac:chgData name="Thomas Stensitzki" userId="75cafe6b-2f2a-469b-85c4-eec3b9c972ba" providerId="ADAL" clId="{D0E9C43A-3980-40FA-9F16-29E31248D2B2}" dt="2022-09-05T17:46:03.841" v="849" actId="1035"/>
          <ac:grpSpMkLst>
            <pc:docMk/>
            <pc:sldMk cId="956620242" sldId="754"/>
            <ac:grpSpMk id="8" creationId="{0E67DD69-4326-E1C7-C18D-412CE4617382}"/>
          </ac:grpSpMkLst>
        </pc:grpChg>
        <pc:grpChg chg="add mod">
          <ac:chgData name="Thomas Stensitzki" userId="75cafe6b-2f2a-469b-85c4-eec3b9c972ba" providerId="ADAL" clId="{D0E9C43A-3980-40FA-9F16-29E31248D2B2}" dt="2022-09-05T17:46:03.841" v="849" actId="1035"/>
          <ac:grpSpMkLst>
            <pc:docMk/>
            <pc:sldMk cId="956620242" sldId="754"/>
            <ac:grpSpMk id="13" creationId="{44AC5EDA-BB90-2BDD-4577-8573A2BB6722}"/>
          </ac:grpSpMkLst>
        </pc:grpChg>
        <pc:grpChg chg="add mod">
          <ac:chgData name="Thomas Stensitzki" userId="75cafe6b-2f2a-469b-85c4-eec3b9c972ba" providerId="ADAL" clId="{D0E9C43A-3980-40FA-9F16-29E31248D2B2}" dt="2022-09-05T17:46:03.841" v="849" actId="1035"/>
          <ac:grpSpMkLst>
            <pc:docMk/>
            <pc:sldMk cId="956620242" sldId="754"/>
            <ac:grpSpMk id="16" creationId="{4F8F1815-DE9F-D790-11A0-48F3AA77060D}"/>
          </ac:grpSpMkLst>
        </pc:grpChg>
        <pc:grpChg chg="add mod">
          <ac:chgData name="Thomas Stensitzki" userId="75cafe6b-2f2a-469b-85c4-eec3b9c972ba" providerId="ADAL" clId="{D0E9C43A-3980-40FA-9F16-29E31248D2B2}" dt="2022-09-05T17:46:03.841" v="849" actId="1035"/>
          <ac:grpSpMkLst>
            <pc:docMk/>
            <pc:sldMk cId="956620242" sldId="754"/>
            <ac:grpSpMk id="19" creationId="{449D55D2-CE54-2DED-1B47-0A32DAC1A9A8}"/>
          </ac:grpSpMkLst>
        </pc:grpChg>
        <pc:picChg chg="add del mod">
          <ac:chgData name="Thomas Stensitzki" userId="75cafe6b-2f2a-469b-85c4-eec3b9c972ba" providerId="ADAL" clId="{D0E9C43A-3980-40FA-9F16-29E31248D2B2}" dt="2022-09-05T17:53:46.301" v="927" actId="478"/>
          <ac:picMkLst>
            <pc:docMk/>
            <pc:sldMk cId="956620242" sldId="754"/>
            <ac:picMk id="28" creationId="{E03EC021-5396-5D8F-DB45-BB9C665F10AA}"/>
          </ac:picMkLst>
        </pc:picChg>
      </pc:sldChg>
      <pc:sldChg chg="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2032853136" sldId="755"/>
        </pc:sldMkLst>
        <pc:spChg chg="mod">
          <ac:chgData name="Thomas Stensitzki" userId="75cafe6b-2f2a-469b-85c4-eec3b9c972ba" providerId="ADAL" clId="{D0E9C43A-3980-40FA-9F16-29E31248D2B2}" dt="2022-09-05T17:47:16.454" v="874" actId="20577"/>
          <ac:spMkLst>
            <pc:docMk/>
            <pc:sldMk cId="2032853136" sldId="755"/>
            <ac:spMk id="2" creationId="{1DA1F638-C806-BB36-848E-2370B2A3A81B}"/>
          </ac:spMkLst>
        </pc:spChg>
        <pc:spChg chg="mod">
          <ac:chgData name="Thomas Stensitzki" userId="75cafe6b-2f2a-469b-85c4-eec3b9c972ba" providerId="ADAL" clId="{D0E9C43A-3980-40FA-9F16-29E31248D2B2}" dt="2022-09-05T17:47:58.497" v="885" actId="20577"/>
          <ac:spMkLst>
            <pc:docMk/>
            <pc:sldMk cId="2032853136" sldId="755"/>
            <ac:spMk id="3" creationId="{9895DACE-4CA5-1E8A-6B98-F81FA5EF03DC}"/>
          </ac:spMkLst>
        </pc:spChg>
      </pc:sldChg>
      <pc:sldChg chg="add del">
        <pc:chgData name="Thomas Stensitzki" userId="75cafe6b-2f2a-469b-85c4-eec3b9c972ba" providerId="ADAL" clId="{D0E9C43A-3980-40FA-9F16-29E31248D2B2}" dt="2022-09-05T17:49:51.013" v="895" actId="47"/>
        <pc:sldMkLst>
          <pc:docMk/>
          <pc:sldMk cId="3324444165" sldId="756"/>
        </pc:sldMkLst>
      </pc:sldChg>
      <pc:sldChg chg="add del">
        <pc:chgData name="Thomas Stensitzki" userId="75cafe6b-2f2a-469b-85c4-eec3b9c972ba" providerId="ADAL" clId="{D0E9C43A-3980-40FA-9F16-29E31248D2B2}" dt="2022-09-05T17:48:34.781" v="887"/>
        <pc:sldMkLst>
          <pc:docMk/>
          <pc:sldMk cId="3371729355" sldId="756"/>
        </pc:sldMkLst>
      </pc:sldChg>
      <pc:sldChg chg="addSp delSp modSp add mo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3691910227" sldId="757"/>
        </pc:sldMkLst>
        <pc:spChg chg="del">
          <ac:chgData name="Thomas Stensitzki" userId="75cafe6b-2f2a-469b-85c4-eec3b9c972ba" providerId="ADAL" clId="{D0E9C43A-3980-40FA-9F16-29E31248D2B2}" dt="2022-09-05T17:49:24.367" v="890" actId="478"/>
          <ac:spMkLst>
            <pc:docMk/>
            <pc:sldMk cId="3691910227" sldId="757"/>
            <ac:spMk id="6" creationId="{7742A1D6-7D53-686E-6853-1212F52D5293}"/>
          </ac:spMkLst>
        </pc:spChg>
        <pc:picChg chg="add mod">
          <ac:chgData name="Thomas Stensitzki" userId="75cafe6b-2f2a-469b-85c4-eec3b9c972ba" providerId="ADAL" clId="{D0E9C43A-3980-40FA-9F16-29E31248D2B2}" dt="2022-09-05T17:49:48.864" v="894"/>
          <ac:picMkLst>
            <pc:docMk/>
            <pc:sldMk cId="3691910227" sldId="757"/>
            <ac:picMk id="4" creationId="{B5A0A101-A44B-D1FD-FE95-45ED448B8918}"/>
          </ac:picMkLst>
        </pc:picChg>
      </pc:sldChg>
      <pc:sldChg chg="add del">
        <pc:chgData name="Thomas Stensitzki" userId="75cafe6b-2f2a-469b-85c4-eec3b9c972ba" providerId="ADAL" clId="{D0E9C43A-3980-40FA-9F16-29E31248D2B2}" dt="2022-09-05T17:49:30.123" v="892"/>
        <pc:sldMkLst>
          <pc:docMk/>
          <pc:sldMk cId="2146463712" sldId="758"/>
        </pc:sldMkLst>
      </pc:sldChg>
      <pc:sldChg chg="addSp modSp new mod modTransition modClrScheme chgLayout">
        <pc:chgData name="Thomas Stensitzki" userId="75cafe6b-2f2a-469b-85c4-eec3b9c972ba" providerId="ADAL" clId="{D0E9C43A-3980-40FA-9F16-29E31248D2B2}" dt="2022-09-09T08:56:29.895" v="2002"/>
        <pc:sldMkLst>
          <pc:docMk/>
          <pc:sldMk cId="2664763951" sldId="758"/>
        </pc:sldMkLst>
        <pc:spChg chg="add mod">
          <ac:chgData name="Thomas Stensitzki" userId="75cafe6b-2f2a-469b-85c4-eec3b9c972ba" providerId="ADAL" clId="{D0E9C43A-3980-40FA-9F16-29E31248D2B2}" dt="2022-09-05T17:57:16.623" v="935" actId="20577"/>
          <ac:spMkLst>
            <pc:docMk/>
            <pc:sldMk cId="2664763951" sldId="758"/>
            <ac:spMk id="2" creationId="{130F533D-29A0-CC6B-9E0C-D0564CE9AB32}"/>
          </ac:spMkLst>
        </pc:spChg>
        <pc:spChg chg="add mod">
          <ac:chgData name="Thomas Stensitzki" userId="75cafe6b-2f2a-469b-85c4-eec3b9c972ba" providerId="ADAL" clId="{D0E9C43A-3980-40FA-9F16-29E31248D2B2}" dt="2022-09-05T17:50:49.911" v="919" actId="20577"/>
          <ac:spMkLst>
            <pc:docMk/>
            <pc:sldMk cId="2664763951" sldId="758"/>
            <ac:spMk id="3" creationId="{EEBAB304-94E1-D1FA-FC72-44B34EC9B50D}"/>
          </ac:spMkLst>
        </pc:spChg>
        <pc:picChg chg="add mod">
          <ac:chgData name="Thomas Stensitzki" userId="75cafe6b-2f2a-469b-85c4-eec3b9c972ba" providerId="ADAL" clId="{D0E9C43A-3980-40FA-9F16-29E31248D2B2}" dt="2022-09-05T17:57:20.410" v="936" actId="1076"/>
          <ac:picMkLst>
            <pc:docMk/>
            <pc:sldMk cId="2664763951" sldId="758"/>
            <ac:picMk id="5" creationId="{1E7A74E5-15DA-FE3B-1E69-AF0A29D9CB9E}"/>
          </ac:picMkLst>
        </pc:picChg>
      </pc:sldChg>
      <pc:sldChg chg="addSp delSp modSp new del mod modClrScheme chgLayout">
        <pc:chgData name="Thomas Stensitzki" userId="75cafe6b-2f2a-469b-85c4-eec3b9c972ba" providerId="ADAL" clId="{D0E9C43A-3980-40FA-9F16-29E31248D2B2}" dt="2022-09-05T17:53:53.249" v="928" actId="47"/>
        <pc:sldMkLst>
          <pc:docMk/>
          <pc:sldMk cId="1037761486" sldId="759"/>
        </pc:sldMkLst>
        <pc:spChg chg="del">
          <ac:chgData name="Thomas Stensitzki" userId="75cafe6b-2f2a-469b-85c4-eec3b9c972ba" providerId="ADAL" clId="{D0E9C43A-3980-40FA-9F16-29E31248D2B2}" dt="2022-09-05T17:50:57.133" v="921" actId="700"/>
          <ac:spMkLst>
            <pc:docMk/>
            <pc:sldMk cId="1037761486" sldId="759"/>
            <ac:spMk id="2" creationId="{C9D1DD48-9740-F306-655D-EB5E52847A15}"/>
          </ac:spMkLst>
        </pc:spChg>
        <pc:spChg chg="del">
          <ac:chgData name="Thomas Stensitzki" userId="75cafe6b-2f2a-469b-85c4-eec3b9c972ba" providerId="ADAL" clId="{D0E9C43A-3980-40FA-9F16-29E31248D2B2}" dt="2022-09-05T17:50:57.133" v="921" actId="700"/>
          <ac:spMkLst>
            <pc:docMk/>
            <pc:sldMk cId="1037761486" sldId="759"/>
            <ac:spMk id="3" creationId="{A147A65F-237D-71A0-2E5C-98FBDCBFD81A}"/>
          </ac:spMkLst>
        </pc:spChg>
        <pc:spChg chg="add mod">
          <ac:chgData name="Thomas Stensitzki" userId="75cafe6b-2f2a-469b-85c4-eec3b9c972ba" providerId="ADAL" clId="{D0E9C43A-3980-40FA-9F16-29E31248D2B2}" dt="2022-09-05T17:51:25.163" v="924" actId="962"/>
          <ac:spMkLst>
            <pc:docMk/>
            <pc:sldMk cId="1037761486" sldId="759"/>
            <ac:spMk id="6" creationId="{82E52CDB-5323-69A5-29FF-032980355FA2}"/>
          </ac:spMkLst>
        </pc:spChg>
        <pc:picChg chg="add mod">
          <ac:chgData name="Thomas Stensitzki" userId="75cafe6b-2f2a-469b-85c4-eec3b9c972ba" providerId="ADAL" clId="{D0E9C43A-3980-40FA-9F16-29E31248D2B2}" dt="2022-09-05T17:51:25.163" v="924" actId="962"/>
          <ac:picMkLst>
            <pc:docMk/>
            <pc:sldMk cId="1037761486" sldId="759"/>
            <ac:picMk id="5" creationId="{F487A0C4-6771-F180-0006-308FC497399D}"/>
          </ac:picMkLst>
        </pc:picChg>
      </pc:sldChg>
      <pc:sldChg chg="addSp delSp modSp new mod modTransition modClrScheme modAnim chgLayout">
        <pc:chgData name="Thomas Stensitzki" userId="75cafe6b-2f2a-469b-85c4-eec3b9c972ba" providerId="ADAL" clId="{D0E9C43A-3980-40FA-9F16-29E31248D2B2}" dt="2022-09-10T16:47:32.048" v="2047"/>
        <pc:sldMkLst>
          <pc:docMk/>
          <pc:sldMk cId="2115100000" sldId="759"/>
        </pc:sldMkLst>
        <pc:spChg chg="del mod ord">
          <ac:chgData name="Thomas Stensitzki" userId="75cafe6b-2f2a-469b-85c4-eec3b9c972ba" providerId="ADAL" clId="{D0E9C43A-3980-40FA-9F16-29E31248D2B2}" dt="2022-09-05T17:57:34.028" v="938" actId="700"/>
          <ac:spMkLst>
            <pc:docMk/>
            <pc:sldMk cId="2115100000" sldId="759"/>
            <ac:spMk id="2" creationId="{35F342EB-F588-66BB-9CF1-8AE79A95F546}"/>
          </ac:spMkLst>
        </pc:spChg>
        <pc:spChg chg="del mod ord">
          <ac:chgData name="Thomas Stensitzki" userId="75cafe6b-2f2a-469b-85c4-eec3b9c972ba" providerId="ADAL" clId="{D0E9C43A-3980-40FA-9F16-29E31248D2B2}" dt="2022-09-05T17:57:34.028" v="938" actId="700"/>
          <ac:spMkLst>
            <pc:docMk/>
            <pc:sldMk cId="2115100000" sldId="759"/>
            <ac:spMk id="3" creationId="{EE021189-9A01-A71E-D7C4-3EE7DA41F554}"/>
          </ac:spMkLst>
        </pc:spChg>
        <pc:spChg chg="add mod ord">
          <ac:chgData name="Thomas Stensitzki" userId="75cafe6b-2f2a-469b-85c4-eec3b9c972ba" providerId="ADAL" clId="{D0E9C43A-3980-40FA-9F16-29E31248D2B2}" dt="2022-09-05T17:57:39.697" v="939"/>
          <ac:spMkLst>
            <pc:docMk/>
            <pc:sldMk cId="2115100000" sldId="759"/>
            <ac:spMk id="4" creationId="{4F0C36FD-D4AF-263C-9446-22CF8FF426B3}"/>
          </ac:spMkLst>
        </pc:spChg>
        <pc:spChg chg="add mod ord">
          <ac:chgData name="Thomas Stensitzki" userId="75cafe6b-2f2a-469b-85c4-eec3b9c972ba" providerId="ADAL" clId="{D0E9C43A-3980-40FA-9F16-29E31248D2B2}" dt="2022-09-05T17:58:08.909" v="944" actId="113"/>
          <ac:spMkLst>
            <pc:docMk/>
            <pc:sldMk cId="2115100000" sldId="759"/>
            <ac:spMk id="5" creationId="{A1EC2AC0-0D26-13A7-4496-A612D38948AC}"/>
          </ac:spMkLst>
        </pc:spChg>
      </pc:sldChg>
      <pc:sldChg chg="addSp delSp 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1912322282" sldId="760"/>
        </pc:sldMkLst>
        <pc:spChg chg="mod">
          <ac:chgData name="Thomas Stensitzki" userId="75cafe6b-2f2a-469b-85c4-eec3b9c972ba" providerId="ADAL" clId="{D0E9C43A-3980-40FA-9F16-29E31248D2B2}" dt="2022-09-05T17:58:26.391" v="967" actId="20577"/>
          <ac:spMkLst>
            <pc:docMk/>
            <pc:sldMk cId="1912322282" sldId="760"/>
            <ac:spMk id="2" creationId="{AF366F5E-92CF-102E-D146-D351E77CDE41}"/>
          </ac:spMkLst>
        </pc:spChg>
        <pc:spChg chg="del">
          <ac:chgData name="Thomas Stensitzki" userId="75cafe6b-2f2a-469b-85c4-eec3b9c972ba" providerId="ADAL" clId="{D0E9C43A-3980-40FA-9F16-29E31248D2B2}" dt="2022-09-05T17:58:18.323" v="946" actId="478"/>
          <ac:spMkLst>
            <pc:docMk/>
            <pc:sldMk cId="1912322282" sldId="760"/>
            <ac:spMk id="3" creationId="{EA71CCCF-62AB-0095-0710-966E1F2B5B00}"/>
          </ac:spMkLst>
        </pc:spChg>
        <pc:spChg chg="add mod">
          <ac:chgData name="Thomas Stensitzki" userId="75cafe6b-2f2a-469b-85c4-eec3b9c972ba" providerId="ADAL" clId="{D0E9C43A-3980-40FA-9F16-29E31248D2B2}" dt="2022-09-06T09:10:40.491" v="992" actId="20577"/>
          <ac:spMkLst>
            <pc:docMk/>
            <pc:sldMk cId="1912322282" sldId="760"/>
            <ac:spMk id="4" creationId="{0B073647-237A-D567-953C-C36DE8767949}"/>
          </ac:spMkLst>
        </pc:spChg>
        <pc:spChg chg="add mod">
          <ac:chgData name="Thomas Stensitzki" userId="75cafe6b-2f2a-469b-85c4-eec3b9c972ba" providerId="ADAL" clId="{D0E9C43A-3980-40FA-9F16-29E31248D2B2}" dt="2022-09-06T09:10:44.812" v="995" actId="20577"/>
          <ac:spMkLst>
            <pc:docMk/>
            <pc:sldMk cId="1912322282" sldId="760"/>
            <ac:spMk id="5" creationId="{E09097FF-9B36-305C-7B98-A0EC50671EBC}"/>
          </ac:spMkLst>
        </pc:spChg>
        <pc:spChg chg="add mod">
          <ac:chgData name="Thomas Stensitzki" userId="75cafe6b-2f2a-469b-85c4-eec3b9c972ba" providerId="ADAL" clId="{D0E9C43A-3980-40FA-9F16-29E31248D2B2}" dt="2022-09-06T09:10:47.647" v="998" actId="20577"/>
          <ac:spMkLst>
            <pc:docMk/>
            <pc:sldMk cId="1912322282" sldId="760"/>
            <ac:spMk id="6" creationId="{09EB7955-7B01-D25C-6A4E-ADCB213A4F16}"/>
          </ac:spMkLst>
        </pc:spChg>
        <pc:spChg chg="add mod">
          <ac:chgData name="Thomas Stensitzki" userId="75cafe6b-2f2a-469b-85c4-eec3b9c972ba" providerId="ADAL" clId="{D0E9C43A-3980-40FA-9F16-29E31248D2B2}" dt="2022-09-05T17:58:44.340" v="989" actId="1036"/>
          <ac:spMkLst>
            <pc:docMk/>
            <pc:sldMk cId="1912322282" sldId="760"/>
            <ac:spMk id="7" creationId="{DAEC3BCB-4814-3FA5-0312-269EA5E0EDEC}"/>
          </ac:spMkLst>
        </pc:spChg>
        <pc:spChg chg="add mod">
          <ac:chgData name="Thomas Stensitzki" userId="75cafe6b-2f2a-469b-85c4-eec3b9c972ba" providerId="ADAL" clId="{D0E9C43A-3980-40FA-9F16-29E31248D2B2}" dt="2022-09-05T17:58:44.340" v="989" actId="1036"/>
          <ac:spMkLst>
            <pc:docMk/>
            <pc:sldMk cId="1912322282" sldId="760"/>
            <ac:spMk id="8" creationId="{45319F65-81EF-8B9A-268D-4E22726AD934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22" creationId="{B1DD3BFF-8638-7424-236F-1222D88ABACB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25" creationId="{B03FF1EE-B86E-333C-3B1C-31F499694F5F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28" creationId="{DF58C3D5-D014-2091-3299-E2C1F10E11A6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31" creationId="{89E4C1A1-C820-EA20-32C3-D9BA830FAE65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34" creationId="{C45F31E4-BB05-1F0C-3623-C51F6C17CD68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37" creationId="{0738C4C5-694D-59D3-D80D-F7D22D1A031F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40" creationId="{E8E9C945-5145-153B-9FF9-16468BCC9DA6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43" creationId="{75ACF10E-3922-3CF0-DDFB-9AB400506206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46" creationId="{3ABEE02D-8600-A1AB-C571-2C7502CBCB93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49" creationId="{AC5C0AD3-9351-3741-60A2-62EB7E2EFF6B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52" creationId="{9766B154-9868-1783-ECF7-E9A0A2E57717}"/>
          </ac:spMkLst>
        </pc:spChg>
        <pc:spChg chg="mod">
          <ac:chgData name="Thomas Stensitzki" userId="75cafe6b-2f2a-469b-85c4-eec3b9c972ba" providerId="ADAL" clId="{D0E9C43A-3980-40FA-9F16-29E31248D2B2}" dt="2022-09-05T17:58:40.136" v="968"/>
          <ac:spMkLst>
            <pc:docMk/>
            <pc:sldMk cId="1912322282" sldId="760"/>
            <ac:spMk id="55" creationId="{AC1B9B06-46D4-E1FE-1D7A-A1D82A54A7A3}"/>
          </ac:spMkLst>
        </pc:s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21" creationId="{B277496B-E935-51C5-2E41-F5B0B8CE7708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24" creationId="{60AE5483-B330-95DB-546A-FB29FA8697F2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27" creationId="{34BC8F3F-B637-6647-7BF0-C744F9C67258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30" creationId="{CA8329B3-F6B8-E540-E915-A2134C73E664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33" creationId="{B544E5AC-FB19-2B08-FD81-0F3BFE21B288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36" creationId="{9140D303-DB22-9A83-05B3-F510433DFD21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39" creationId="{3D862C76-DD01-FF61-8780-BE7894C1DF43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42" creationId="{7D4CAE45-DF6A-0222-F816-301D9C1AFBB2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45" creationId="{BF3AC53C-6466-5AFC-E3E9-F3EE2C21931B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48" creationId="{1899AEBD-B6C8-0F61-B7BC-9B9875B41D23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51" creationId="{D619F7E4-3F3B-3526-A631-9235A4CFB425}"/>
          </ac:grpSpMkLst>
        </pc:grpChg>
        <pc:grpChg chg="add mod">
          <ac:chgData name="Thomas Stensitzki" userId="75cafe6b-2f2a-469b-85c4-eec3b9c972ba" providerId="ADAL" clId="{D0E9C43A-3980-40FA-9F16-29E31248D2B2}" dt="2022-09-05T17:58:44.340" v="989" actId="1036"/>
          <ac:grpSpMkLst>
            <pc:docMk/>
            <pc:sldMk cId="1912322282" sldId="760"/>
            <ac:grpSpMk id="54" creationId="{66CDC5E5-3F73-0C2C-D1A9-3F7BF1F81678}"/>
          </ac:grpSpMkLst>
        </pc:grp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23" creationId="{99AE8E2E-B3E8-7784-CD45-8F6C0BDDE1B3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26" creationId="{787A4AF5-93BE-7797-FE6C-D7A9AAA8B90B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29" creationId="{4255E999-EC13-44E4-9748-7A9CEA072D6F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32" creationId="{D2DE83D5-DA1B-9C64-CFC7-A2B998BDC580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35" creationId="{D7B5697B-0A99-A340-5C0F-FCD5BF229D67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38" creationId="{F79AA608-6EB6-FDD3-13AA-E0397E59B45E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41" creationId="{EAE1CF71-277D-0923-3839-59F6AFD431E1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44" creationId="{77C79891-0CCF-74FF-32F9-4B5FDACE7CCA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47" creationId="{B6E151DA-6346-A7FA-68D8-7BA961C4954F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50" creationId="{6A884E3F-0438-D43E-F11C-E9CE56A22559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53" creationId="{904568A7-3404-FBBC-67C3-30D2F5EADB9F}"/>
          </ac:picMkLst>
        </pc:picChg>
        <pc:picChg chg="mod">
          <ac:chgData name="Thomas Stensitzki" userId="75cafe6b-2f2a-469b-85c4-eec3b9c972ba" providerId="ADAL" clId="{D0E9C43A-3980-40FA-9F16-29E31248D2B2}" dt="2022-09-05T17:58:40.136" v="968"/>
          <ac:picMkLst>
            <pc:docMk/>
            <pc:sldMk cId="1912322282" sldId="760"/>
            <ac:picMk id="56" creationId="{D3450CF6-7E31-C9B4-6D36-BF321C924D5C}"/>
          </ac:picMkLst>
        </pc:pic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9" creationId="{C2818DBD-BACC-DC19-7541-D71A02BE9CB9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0" creationId="{7A2B2EDD-3227-D037-E0DB-103E0CEFECC4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1" creationId="{AC2BA81B-3B2C-5A07-FA68-91C83DC54A4D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2" creationId="{5BCA2CB6-36A2-EB7F-A3B8-D89C46E5FF25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3" creationId="{4317A5C5-3CA4-BF7E-FC32-36D62DE27015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4" creationId="{D1DC019D-04BE-F5DD-9BFD-FA79D629C9C8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5" creationId="{EB4C2F92-876F-08EC-27F5-EA7491566EBE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6" creationId="{AAD67CEF-C84F-F2F9-DCE4-40A26267E9F4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7" creationId="{9036E577-8820-6663-93CD-DCC722B73833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8" creationId="{93B3A7B5-A735-77C8-084E-7223DFA3930D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19" creationId="{CD6FDE85-FEBF-F745-BA47-04102164F8D6}"/>
          </ac:cxnSpMkLst>
        </pc:cxnChg>
        <pc:cxnChg chg="add mod">
          <ac:chgData name="Thomas Stensitzki" userId="75cafe6b-2f2a-469b-85c4-eec3b9c972ba" providerId="ADAL" clId="{D0E9C43A-3980-40FA-9F16-29E31248D2B2}" dt="2022-09-05T17:58:44.340" v="989" actId="1036"/>
          <ac:cxnSpMkLst>
            <pc:docMk/>
            <pc:sldMk cId="1912322282" sldId="760"/>
            <ac:cxnSpMk id="20" creationId="{A08A2259-7556-6762-A2A0-4E9D5D6CF135}"/>
          </ac:cxnSpMkLst>
        </pc:cxnChg>
      </pc:sldChg>
      <pc:sldChg chg="addSp modSp add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1536195454" sldId="761"/>
        </pc:sldMkLst>
        <pc:spChg chg="add mod">
          <ac:chgData name="Thomas Stensitzki" userId="75cafe6b-2f2a-469b-85c4-eec3b9c972ba" providerId="ADAL" clId="{D0E9C43A-3980-40FA-9F16-29E31248D2B2}" dt="2022-09-06T09:40:50.875" v="1136" actId="208"/>
          <ac:spMkLst>
            <pc:docMk/>
            <pc:sldMk cId="1536195454" sldId="761"/>
            <ac:spMk id="57" creationId="{DC9DF185-2D1B-9E47-B77B-95080F199A48}"/>
          </ac:spMkLst>
        </pc:spChg>
        <pc:spChg chg="add mod">
          <ac:chgData name="Thomas Stensitzki" userId="75cafe6b-2f2a-469b-85c4-eec3b9c972ba" providerId="ADAL" clId="{D0E9C43A-3980-40FA-9F16-29E31248D2B2}" dt="2022-09-06T09:40:52.785" v="1137" actId="208"/>
          <ac:spMkLst>
            <pc:docMk/>
            <pc:sldMk cId="1536195454" sldId="761"/>
            <ac:spMk id="58" creationId="{373AFE13-088A-B6C7-DE98-53C431AADD6F}"/>
          </ac:spMkLst>
        </pc:spChg>
        <pc:spChg chg="add mod">
          <ac:chgData name="Thomas Stensitzki" userId="75cafe6b-2f2a-469b-85c4-eec3b9c972ba" providerId="ADAL" clId="{D0E9C43A-3980-40FA-9F16-29E31248D2B2}" dt="2022-09-06T09:40:59.684" v="1139" actId="207"/>
          <ac:spMkLst>
            <pc:docMk/>
            <pc:sldMk cId="1536195454" sldId="761"/>
            <ac:spMk id="59" creationId="{FED0D154-71B3-BF58-F794-7D18E2A34E06}"/>
          </ac:spMkLst>
        </pc:spChg>
      </pc:sldChg>
      <pc:sldChg chg="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1221414059" sldId="762"/>
        </pc:sldMkLst>
        <pc:spChg chg="mod">
          <ac:chgData name="Thomas Stensitzki" userId="75cafe6b-2f2a-469b-85c4-eec3b9c972ba" providerId="ADAL" clId="{D0E9C43A-3980-40FA-9F16-29E31248D2B2}" dt="2022-09-06T09:12:56.590" v="1010"/>
          <ac:spMkLst>
            <pc:docMk/>
            <pc:sldMk cId="1221414059" sldId="762"/>
            <ac:spMk id="2" creationId="{0587433E-0245-6829-C27E-C84172B1AEF2}"/>
          </ac:spMkLst>
        </pc:spChg>
        <pc:spChg chg="mod">
          <ac:chgData name="Thomas Stensitzki" userId="75cafe6b-2f2a-469b-85c4-eec3b9c972ba" providerId="ADAL" clId="{D0E9C43A-3980-40FA-9F16-29E31248D2B2}" dt="2022-09-06T09:13:45.334" v="1019" actId="114"/>
          <ac:spMkLst>
            <pc:docMk/>
            <pc:sldMk cId="1221414059" sldId="762"/>
            <ac:spMk id="3" creationId="{B3CF3537-3284-A442-CD69-2C6392D185DA}"/>
          </ac:spMkLst>
        </pc:spChg>
      </pc:sldChg>
      <pc:sldChg chg="modSp add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3595581079" sldId="763"/>
        </pc:sldMkLst>
        <pc:spChg chg="mod">
          <ac:chgData name="Thomas Stensitzki" userId="75cafe6b-2f2a-469b-85c4-eec3b9c972ba" providerId="ADAL" clId="{D0E9C43A-3980-40FA-9F16-29E31248D2B2}" dt="2022-09-06T09:14:24.130" v="1031" actId="113"/>
          <ac:spMkLst>
            <pc:docMk/>
            <pc:sldMk cId="3595581079" sldId="763"/>
            <ac:spMk id="3" creationId="{B3CF3537-3284-A442-CD69-2C6392D185DA}"/>
          </ac:spMkLst>
        </pc:spChg>
      </pc:sldChg>
      <pc:sldChg chg="addSp delSp modSp new mod modTransition modAnim">
        <pc:chgData name="Thomas Stensitzki" userId="75cafe6b-2f2a-469b-85c4-eec3b9c972ba" providerId="ADAL" clId="{D0E9C43A-3980-40FA-9F16-29E31248D2B2}" dt="2022-09-09T08:56:29.895" v="2002"/>
        <pc:sldMkLst>
          <pc:docMk/>
          <pc:sldMk cId="1136405633" sldId="764"/>
        </pc:sldMkLst>
        <pc:spChg chg="mod">
          <ac:chgData name="Thomas Stensitzki" userId="75cafe6b-2f2a-469b-85c4-eec3b9c972ba" providerId="ADAL" clId="{D0E9C43A-3980-40FA-9F16-29E31248D2B2}" dt="2022-09-06T09:14:38.870" v="1045" actId="20577"/>
          <ac:spMkLst>
            <pc:docMk/>
            <pc:sldMk cId="1136405633" sldId="764"/>
            <ac:spMk id="2" creationId="{0550412E-9489-E570-5EF9-4F0656260B12}"/>
          </ac:spMkLst>
        </pc:spChg>
        <pc:spChg chg="del">
          <ac:chgData name="Thomas Stensitzki" userId="75cafe6b-2f2a-469b-85c4-eec3b9c972ba" providerId="ADAL" clId="{D0E9C43A-3980-40FA-9F16-29E31248D2B2}" dt="2022-09-06T09:14:41.289" v="1046" actId="478"/>
          <ac:spMkLst>
            <pc:docMk/>
            <pc:sldMk cId="1136405633" sldId="764"/>
            <ac:spMk id="3" creationId="{B684EAEF-48A8-1CCF-7EC5-DFC207D226A4}"/>
          </ac:spMkLst>
        </pc:spChg>
        <pc:spChg chg="add mod">
          <ac:chgData name="Thomas Stensitzki" userId="75cafe6b-2f2a-469b-85c4-eec3b9c972ba" providerId="ADAL" clId="{D0E9C43A-3980-40FA-9F16-29E31248D2B2}" dt="2022-09-06T09:40:43.189" v="1134" actId="208"/>
          <ac:spMkLst>
            <pc:docMk/>
            <pc:sldMk cId="1136405633" sldId="764"/>
            <ac:spMk id="5" creationId="{23393D56-5D64-E625-70BC-652738564D3E}"/>
          </ac:spMkLst>
        </pc:spChg>
        <pc:spChg chg="add mod">
          <ac:chgData name="Thomas Stensitzki" userId="75cafe6b-2f2a-469b-85c4-eec3b9c972ba" providerId="ADAL" clId="{D0E9C43A-3980-40FA-9F16-29E31248D2B2}" dt="2022-09-06T09:40:45.038" v="1135" actId="208"/>
          <ac:spMkLst>
            <pc:docMk/>
            <pc:sldMk cId="1136405633" sldId="764"/>
            <ac:spMk id="6" creationId="{0F00DA7B-B26A-5400-800C-A9FF741E6E5E}"/>
          </ac:spMkLst>
        </pc:spChg>
        <pc:picChg chg="add mod">
          <ac:chgData name="Thomas Stensitzki" userId="75cafe6b-2f2a-469b-85c4-eec3b9c972ba" providerId="ADAL" clId="{D0E9C43A-3980-40FA-9F16-29E31248D2B2}" dt="2022-09-06T09:14:58.306" v="1048" actId="1076"/>
          <ac:picMkLst>
            <pc:docMk/>
            <pc:sldMk cId="1136405633" sldId="764"/>
            <ac:picMk id="4" creationId="{5C641BF0-5578-93A2-6963-43FDE598C75F}"/>
          </ac:picMkLst>
        </pc:picChg>
      </pc:sldChg>
      <pc:sldChg chg="addSp delSp modSp add mod modTransition delAnim modAnim">
        <pc:chgData name="Thomas Stensitzki" userId="75cafe6b-2f2a-469b-85c4-eec3b9c972ba" providerId="ADAL" clId="{D0E9C43A-3980-40FA-9F16-29E31248D2B2}" dt="2022-09-10T16:47:27.578" v="2046"/>
        <pc:sldMkLst>
          <pc:docMk/>
          <pc:sldMk cId="3667292892" sldId="765"/>
        </pc:sldMkLst>
        <pc:spChg chg="mod">
          <ac:chgData name="Thomas Stensitzki" userId="75cafe6b-2f2a-469b-85c4-eec3b9c972ba" providerId="ADAL" clId="{D0E9C43A-3980-40FA-9F16-29E31248D2B2}" dt="2022-09-06T09:18:22.110" v="1060" actId="20577"/>
          <ac:spMkLst>
            <pc:docMk/>
            <pc:sldMk cId="3667292892" sldId="765"/>
            <ac:spMk id="2" creationId="{0550412E-9489-E570-5EF9-4F0656260B12}"/>
          </ac:spMkLst>
        </pc:spChg>
        <pc:spChg chg="del">
          <ac:chgData name="Thomas Stensitzki" userId="75cafe6b-2f2a-469b-85c4-eec3b9c972ba" providerId="ADAL" clId="{D0E9C43A-3980-40FA-9F16-29E31248D2B2}" dt="2022-09-06T09:18:17.336" v="1051" actId="478"/>
          <ac:spMkLst>
            <pc:docMk/>
            <pc:sldMk cId="3667292892" sldId="765"/>
            <ac:spMk id="5" creationId="{23393D56-5D64-E625-70BC-652738564D3E}"/>
          </ac:spMkLst>
        </pc:spChg>
        <pc:spChg chg="del">
          <ac:chgData name="Thomas Stensitzki" userId="75cafe6b-2f2a-469b-85c4-eec3b9c972ba" providerId="ADAL" clId="{D0E9C43A-3980-40FA-9F16-29E31248D2B2}" dt="2022-09-06T09:18:17.336" v="1051" actId="478"/>
          <ac:spMkLst>
            <pc:docMk/>
            <pc:sldMk cId="3667292892" sldId="765"/>
            <ac:spMk id="6" creationId="{0F00DA7B-B26A-5400-800C-A9FF741E6E5E}"/>
          </ac:spMkLst>
        </pc:spChg>
        <pc:spChg chg="mod">
          <ac:chgData name="Thomas Stensitzki" userId="75cafe6b-2f2a-469b-85c4-eec3b9c972ba" providerId="ADAL" clId="{D0E9C43A-3980-40FA-9F16-29E31248D2B2}" dt="2022-09-06T09:26:44.550" v="1111"/>
          <ac:spMkLst>
            <pc:docMk/>
            <pc:sldMk cId="3667292892" sldId="765"/>
            <ac:spMk id="9" creationId="{8A7B458C-BA20-150D-3351-253116EBC647}"/>
          </ac:spMkLst>
        </pc:spChg>
        <pc:spChg chg="add mod">
          <ac:chgData name="Thomas Stensitzki" userId="75cafe6b-2f2a-469b-85c4-eec3b9c972ba" providerId="ADAL" clId="{D0E9C43A-3980-40FA-9F16-29E31248D2B2}" dt="2022-09-06T09:26:53.409" v="1112" actId="208"/>
          <ac:spMkLst>
            <pc:docMk/>
            <pc:sldMk cId="3667292892" sldId="765"/>
            <ac:spMk id="11" creationId="{DB8A64F2-8C18-E2D9-B36D-FE9CD84008BF}"/>
          </ac:spMkLst>
        </pc:spChg>
        <pc:grpChg chg="add mod">
          <ac:chgData name="Thomas Stensitzki" userId="75cafe6b-2f2a-469b-85c4-eec3b9c972ba" providerId="ADAL" clId="{D0E9C43A-3980-40FA-9F16-29E31248D2B2}" dt="2022-09-06T09:26:44.550" v="1111"/>
          <ac:grpSpMkLst>
            <pc:docMk/>
            <pc:sldMk cId="3667292892" sldId="765"/>
            <ac:grpSpMk id="7" creationId="{FA986EFB-2422-3D63-A733-A107F8B8B451}"/>
          </ac:grpSpMkLst>
        </pc:grpChg>
        <pc:picChg chg="del">
          <ac:chgData name="Thomas Stensitzki" userId="75cafe6b-2f2a-469b-85c4-eec3b9c972ba" providerId="ADAL" clId="{D0E9C43A-3980-40FA-9F16-29E31248D2B2}" dt="2022-09-06T09:18:17.336" v="1051" actId="478"/>
          <ac:picMkLst>
            <pc:docMk/>
            <pc:sldMk cId="3667292892" sldId="765"/>
            <ac:picMk id="4" creationId="{5C641BF0-5578-93A2-6963-43FDE598C75F}"/>
          </ac:picMkLst>
        </pc:picChg>
        <pc:picChg chg="mod">
          <ac:chgData name="Thomas Stensitzki" userId="75cafe6b-2f2a-469b-85c4-eec3b9c972ba" providerId="ADAL" clId="{D0E9C43A-3980-40FA-9F16-29E31248D2B2}" dt="2022-09-06T09:26:44.550" v="1111"/>
          <ac:picMkLst>
            <pc:docMk/>
            <pc:sldMk cId="3667292892" sldId="765"/>
            <ac:picMk id="8" creationId="{9C1B3D6E-3BA8-E3EE-1935-D94B21C46F4F}"/>
          </ac:picMkLst>
        </pc:picChg>
        <pc:picChg chg="add mod">
          <ac:chgData name="Thomas Stensitzki" userId="75cafe6b-2f2a-469b-85c4-eec3b9c972ba" providerId="ADAL" clId="{D0E9C43A-3980-40FA-9F16-29E31248D2B2}" dt="2022-09-06T09:40:36.636" v="1133" actId="208"/>
          <ac:picMkLst>
            <pc:docMk/>
            <pc:sldMk cId="3667292892" sldId="765"/>
            <ac:picMk id="10" creationId="{CBD8A9F6-5171-FAB1-D9C6-8783194387D7}"/>
          </ac:picMkLst>
        </pc:picChg>
      </pc:sldChg>
      <pc:sldChg chg="modSp add mod or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3122233558" sldId="766"/>
        </pc:sldMkLst>
        <pc:spChg chg="mod">
          <ac:chgData name="Thomas Stensitzki" userId="75cafe6b-2f2a-469b-85c4-eec3b9c972ba" providerId="ADAL" clId="{D0E9C43A-3980-40FA-9F16-29E31248D2B2}" dt="2022-09-06T09:26:12.417" v="1110" actId="20577"/>
          <ac:spMkLst>
            <pc:docMk/>
            <pc:sldMk cId="3122233558" sldId="766"/>
            <ac:spMk id="4" creationId="{0AA4D1CA-95A3-CA77-5178-C0F908236B9A}"/>
          </ac:spMkLst>
        </pc:spChg>
        <pc:spChg chg="mod">
          <ac:chgData name="Thomas Stensitzki" userId="75cafe6b-2f2a-469b-85c4-eec3b9c972ba" providerId="ADAL" clId="{D0E9C43A-3980-40FA-9F16-29E31248D2B2}" dt="2022-09-06T09:19:02.884" v="1109" actId="20577"/>
          <ac:spMkLst>
            <pc:docMk/>
            <pc:sldMk cId="3122233558" sldId="766"/>
            <ac:spMk id="5" creationId="{F28CF54D-3935-14FB-94D4-607BE15A8095}"/>
          </ac:spMkLst>
        </pc:spChg>
      </pc:sldChg>
      <pc:sldChg chg="addSp delSp modSp add mod modTransition delAnim modAnim">
        <pc:chgData name="Thomas Stensitzki" userId="75cafe6b-2f2a-469b-85c4-eec3b9c972ba" providerId="ADAL" clId="{D0E9C43A-3980-40FA-9F16-29E31248D2B2}" dt="2022-09-09T08:56:29.895" v="2002"/>
        <pc:sldMkLst>
          <pc:docMk/>
          <pc:sldMk cId="816661723" sldId="767"/>
        </pc:sldMkLst>
        <pc:spChg chg="del">
          <ac:chgData name="Thomas Stensitzki" userId="75cafe6b-2f2a-469b-85c4-eec3b9c972ba" providerId="ADAL" clId="{D0E9C43A-3980-40FA-9F16-29E31248D2B2}" dt="2022-09-06T09:27:20.804" v="1114" actId="478"/>
          <ac:spMkLst>
            <pc:docMk/>
            <pc:sldMk cId="816661723" sldId="767"/>
            <ac:spMk id="11" creationId="{DB8A64F2-8C18-E2D9-B36D-FE9CD84008BF}"/>
          </ac:spMkLst>
        </pc:spChg>
        <pc:spChg chg="add mod">
          <ac:chgData name="Thomas Stensitzki" userId="75cafe6b-2f2a-469b-85c4-eec3b9c972ba" providerId="ADAL" clId="{D0E9C43A-3980-40FA-9F16-29E31248D2B2}" dt="2022-09-06T09:27:43.423" v="1116" actId="208"/>
          <ac:spMkLst>
            <pc:docMk/>
            <pc:sldMk cId="816661723" sldId="767"/>
            <ac:spMk id="13" creationId="{D32B7230-8841-8CC9-0916-2885AFBCE012}"/>
          </ac:spMkLst>
        </pc:spChg>
        <pc:grpChg chg="del">
          <ac:chgData name="Thomas Stensitzki" userId="75cafe6b-2f2a-469b-85c4-eec3b9c972ba" providerId="ADAL" clId="{D0E9C43A-3980-40FA-9F16-29E31248D2B2}" dt="2022-09-06T09:27:20.804" v="1114" actId="478"/>
          <ac:grpSpMkLst>
            <pc:docMk/>
            <pc:sldMk cId="816661723" sldId="767"/>
            <ac:grpSpMk id="7" creationId="{FA986EFB-2422-3D63-A733-A107F8B8B451}"/>
          </ac:grpSpMkLst>
        </pc:grpChg>
        <pc:picChg chg="del">
          <ac:chgData name="Thomas Stensitzki" userId="75cafe6b-2f2a-469b-85c4-eec3b9c972ba" providerId="ADAL" clId="{D0E9C43A-3980-40FA-9F16-29E31248D2B2}" dt="2022-09-06T09:27:20.804" v="1114" actId="478"/>
          <ac:picMkLst>
            <pc:docMk/>
            <pc:sldMk cId="816661723" sldId="767"/>
            <ac:picMk id="10" creationId="{CBD8A9F6-5171-FAB1-D9C6-8783194387D7}"/>
          </ac:picMkLst>
        </pc:picChg>
        <pc:picChg chg="add mod">
          <ac:chgData name="Thomas Stensitzki" userId="75cafe6b-2f2a-469b-85c4-eec3b9c972ba" providerId="ADAL" clId="{D0E9C43A-3980-40FA-9F16-29E31248D2B2}" dt="2022-09-06T09:27:31.433" v="1115"/>
          <ac:picMkLst>
            <pc:docMk/>
            <pc:sldMk cId="816661723" sldId="767"/>
            <ac:picMk id="12" creationId="{C71A28FB-59D4-DFE5-D52E-66D31CAD9828}"/>
          </ac:picMkLst>
        </pc:picChg>
      </pc:sldChg>
      <pc:sldChg chg="addSp delSp modSp add mod modTransition delAnim modAnim">
        <pc:chgData name="Thomas Stensitzki" userId="75cafe6b-2f2a-469b-85c4-eec3b9c972ba" providerId="ADAL" clId="{D0E9C43A-3980-40FA-9F16-29E31248D2B2}" dt="2022-09-09T08:56:29.895" v="2002"/>
        <pc:sldMkLst>
          <pc:docMk/>
          <pc:sldMk cId="1309275923" sldId="768"/>
        </pc:sldMkLst>
        <pc:spChg chg="add mod">
          <ac:chgData name="Thomas Stensitzki" userId="75cafe6b-2f2a-469b-85c4-eec3b9c972ba" providerId="ADAL" clId="{D0E9C43A-3980-40FA-9F16-29E31248D2B2}" dt="2022-09-06T09:40:27.465" v="1130" actId="208"/>
          <ac:spMkLst>
            <pc:docMk/>
            <pc:sldMk cId="1309275923" sldId="768"/>
            <ac:spMk id="6" creationId="{DF81DDC5-E0CF-EF76-DFFD-8FE4B62BD73C}"/>
          </ac:spMkLst>
        </pc:spChg>
        <pc:spChg chg="add mod">
          <ac:chgData name="Thomas Stensitzki" userId="75cafe6b-2f2a-469b-85c4-eec3b9c972ba" providerId="ADAL" clId="{D0E9C43A-3980-40FA-9F16-29E31248D2B2}" dt="2022-09-06T09:40:30.123" v="1131" actId="208"/>
          <ac:spMkLst>
            <pc:docMk/>
            <pc:sldMk cId="1309275923" sldId="768"/>
            <ac:spMk id="7" creationId="{A2C66563-9DC7-9520-F471-B6FC9DED8C44}"/>
          </ac:spMkLst>
        </pc:spChg>
        <pc:spChg chg="del">
          <ac:chgData name="Thomas Stensitzki" userId="75cafe6b-2f2a-469b-85c4-eec3b9c972ba" providerId="ADAL" clId="{D0E9C43A-3980-40FA-9F16-29E31248D2B2}" dt="2022-09-06T09:39:11.344" v="1118" actId="478"/>
          <ac:spMkLst>
            <pc:docMk/>
            <pc:sldMk cId="1309275923" sldId="768"/>
            <ac:spMk id="13" creationId="{D32B7230-8841-8CC9-0916-2885AFBCE012}"/>
          </ac:spMkLst>
        </pc:spChg>
        <pc:picChg chg="add mod">
          <ac:chgData name="Thomas Stensitzki" userId="75cafe6b-2f2a-469b-85c4-eec3b9c972ba" providerId="ADAL" clId="{D0E9C43A-3980-40FA-9F16-29E31248D2B2}" dt="2022-09-06T09:39:17.674" v="1119"/>
          <ac:picMkLst>
            <pc:docMk/>
            <pc:sldMk cId="1309275923" sldId="768"/>
            <ac:picMk id="5" creationId="{B87DC6CC-5B37-D519-CD43-3711330CED66}"/>
          </ac:picMkLst>
        </pc:picChg>
        <pc:picChg chg="del">
          <ac:chgData name="Thomas Stensitzki" userId="75cafe6b-2f2a-469b-85c4-eec3b9c972ba" providerId="ADAL" clId="{D0E9C43A-3980-40FA-9F16-29E31248D2B2}" dt="2022-09-06T09:39:11.344" v="1118" actId="478"/>
          <ac:picMkLst>
            <pc:docMk/>
            <pc:sldMk cId="1309275923" sldId="768"/>
            <ac:picMk id="12" creationId="{C71A28FB-59D4-DFE5-D52E-66D31CAD9828}"/>
          </ac:picMkLst>
        </pc:picChg>
      </pc:sldChg>
      <pc:sldChg chg="addSp delSp modSp add mod modTransition delAnim modAnim">
        <pc:chgData name="Thomas Stensitzki" userId="75cafe6b-2f2a-469b-85c4-eec3b9c972ba" providerId="ADAL" clId="{D0E9C43A-3980-40FA-9F16-29E31248D2B2}" dt="2022-09-09T08:56:29.895" v="2002"/>
        <pc:sldMkLst>
          <pc:docMk/>
          <pc:sldMk cId="280658356" sldId="769"/>
        </pc:sldMkLst>
        <pc:spChg chg="del">
          <ac:chgData name="Thomas Stensitzki" userId="75cafe6b-2f2a-469b-85c4-eec3b9c972ba" providerId="ADAL" clId="{D0E9C43A-3980-40FA-9F16-29E31248D2B2}" dt="2022-09-06T09:39:58.588" v="1126" actId="478"/>
          <ac:spMkLst>
            <pc:docMk/>
            <pc:sldMk cId="280658356" sldId="769"/>
            <ac:spMk id="6" creationId="{DF81DDC5-E0CF-EF76-DFFD-8FE4B62BD73C}"/>
          </ac:spMkLst>
        </pc:spChg>
        <pc:spChg chg="del">
          <ac:chgData name="Thomas Stensitzki" userId="75cafe6b-2f2a-469b-85c4-eec3b9c972ba" providerId="ADAL" clId="{D0E9C43A-3980-40FA-9F16-29E31248D2B2}" dt="2022-09-06T09:39:58.588" v="1126" actId="478"/>
          <ac:spMkLst>
            <pc:docMk/>
            <pc:sldMk cId="280658356" sldId="769"/>
            <ac:spMk id="7" creationId="{A2C66563-9DC7-9520-F471-B6FC9DED8C44}"/>
          </ac:spMkLst>
        </pc:spChg>
        <pc:spChg chg="add mod">
          <ac:chgData name="Thomas Stensitzki" userId="75cafe6b-2f2a-469b-85c4-eec3b9c972ba" providerId="ADAL" clId="{D0E9C43A-3980-40FA-9F16-29E31248D2B2}" dt="2022-09-06T09:40:23.264" v="1129" actId="208"/>
          <ac:spMkLst>
            <pc:docMk/>
            <pc:sldMk cId="280658356" sldId="769"/>
            <ac:spMk id="9" creationId="{F2BB1296-5BB5-650A-DED4-72F5E90921B7}"/>
          </ac:spMkLst>
        </pc:spChg>
        <pc:spChg chg="add mod">
          <ac:chgData name="Thomas Stensitzki" userId="75cafe6b-2f2a-469b-85c4-eec3b9c972ba" providerId="ADAL" clId="{D0E9C43A-3980-40FA-9F16-29E31248D2B2}" dt="2022-09-06T09:40:23.264" v="1129" actId="208"/>
          <ac:spMkLst>
            <pc:docMk/>
            <pc:sldMk cId="280658356" sldId="769"/>
            <ac:spMk id="10" creationId="{E2120052-71B5-609C-2297-448645D2736E}"/>
          </ac:spMkLst>
        </pc:spChg>
        <pc:picChg chg="del">
          <ac:chgData name="Thomas Stensitzki" userId="75cafe6b-2f2a-469b-85c4-eec3b9c972ba" providerId="ADAL" clId="{D0E9C43A-3980-40FA-9F16-29E31248D2B2}" dt="2022-09-06T09:39:58.588" v="1126" actId="478"/>
          <ac:picMkLst>
            <pc:docMk/>
            <pc:sldMk cId="280658356" sldId="769"/>
            <ac:picMk id="5" creationId="{B87DC6CC-5B37-D519-CD43-3711330CED66}"/>
          </ac:picMkLst>
        </pc:picChg>
        <pc:picChg chg="add mod">
          <ac:chgData name="Thomas Stensitzki" userId="75cafe6b-2f2a-469b-85c4-eec3b9c972ba" providerId="ADAL" clId="{D0E9C43A-3980-40FA-9F16-29E31248D2B2}" dt="2022-09-06T09:40:10.444" v="1128" actId="1076"/>
          <ac:picMkLst>
            <pc:docMk/>
            <pc:sldMk cId="280658356" sldId="769"/>
            <ac:picMk id="8" creationId="{C311FB20-4FC4-5270-F7D2-558E65DBCB58}"/>
          </ac:picMkLst>
        </pc:picChg>
      </pc:sldChg>
      <pc:sldChg chg="addSp delSp modSp add mod modTransition delAnim modAnim">
        <pc:chgData name="Thomas Stensitzki" userId="75cafe6b-2f2a-469b-85c4-eec3b9c972ba" providerId="ADAL" clId="{D0E9C43A-3980-40FA-9F16-29E31248D2B2}" dt="2022-09-09T08:56:29.895" v="2002"/>
        <pc:sldMkLst>
          <pc:docMk/>
          <pc:sldMk cId="434287338" sldId="770"/>
        </pc:sldMkLst>
        <pc:spChg chg="add mod">
          <ac:chgData name="Thomas Stensitzki" userId="75cafe6b-2f2a-469b-85c4-eec3b9c972ba" providerId="ADAL" clId="{D0E9C43A-3980-40FA-9F16-29E31248D2B2}" dt="2022-09-06T09:42:11.079" v="1145" actId="208"/>
          <ac:spMkLst>
            <pc:docMk/>
            <pc:sldMk cId="434287338" sldId="770"/>
            <ac:spMk id="7" creationId="{9224E54B-CD47-28E9-363A-2D5B503F492A}"/>
          </ac:spMkLst>
        </pc:spChg>
        <pc:spChg chg="del">
          <ac:chgData name="Thomas Stensitzki" userId="75cafe6b-2f2a-469b-85c4-eec3b9c972ba" providerId="ADAL" clId="{D0E9C43A-3980-40FA-9F16-29E31248D2B2}" dt="2022-09-06T09:41:36.213" v="1143" actId="478"/>
          <ac:spMkLst>
            <pc:docMk/>
            <pc:sldMk cId="434287338" sldId="770"/>
            <ac:spMk id="9" creationId="{F2BB1296-5BB5-650A-DED4-72F5E90921B7}"/>
          </ac:spMkLst>
        </pc:spChg>
        <pc:spChg chg="del">
          <ac:chgData name="Thomas Stensitzki" userId="75cafe6b-2f2a-469b-85c4-eec3b9c972ba" providerId="ADAL" clId="{D0E9C43A-3980-40FA-9F16-29E31248D2B2}" dt="2022-09-06T09:41:36.213" v="1143" actId="478"/>
          <ac:spMkLst>
            <pc:docMk/>
            <pc:sldMk cId="434287338" sldId="770"/>
            <ac:spMk id="10" creationId="{E2120052-71B5-609C-2297-448645D2736E}"/>
          </ac:spMkLst>
        </pc:spChg>
        <pc:picChg chg="add mod">
          <ac:chgData name="Thomas Stensitzki" userId="75cafe6b-2f2a-469b-85c4-eec3b9c972ba" providerId="ADAL" clId="{D0E9C43A-3980-40FA-9F16-29E31248D2B2}" dt="2022-09-06T09:42:11.079" v="1145" actId="208"/>
          <ac:picMkLst>
            <pc:docMk/>
            <pc:sldMk cId="434287338" sldId="770"/>
            <ac:picMk id="6" creationId="{13EE5F3A-53F4-6E82-D37C-0BAACB34672A}"/>
          </ac:picMkLst>
        </pc:picChg>
        <pc:picChg chg="del">
          <ac:chgData name="Thomas Stensitzki" userId="75cafe6b-2f2a-469b-85c4-eec3b9c972ba" providerId="ADAL" clId="{D0E9C43A-3980-40FA-9F16-29E31248D2B2}" dt="2022-09-06T09:41:36.213" v="1143" actId="478"/>
          <ac:picMkLst>
            <pc:docMk/>
            <pc:sldMk cId="434287338" sldId="770"/>
            <ac:picMk id="8" creationId="{C311FB20-4FC4-5270-F7D2-558E65DBCB58}"/>
          </ac:picMkLst>
        </pc:picChg>
      </pc:sldChg>
      <pc:sldChg chg="add or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3663247594" sldId="771"/>
        </pc:sldMkLst>
      </pc:sldChg>
      <pc:sldChg chg="ad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3839697051" sldId="772"/>
        </pc:sldMkLst>
      </pc:sldChg>
      <pc:sldChg chg="addSp modSp new mod ord modTransition modClrScheme chgLayout">
        <pc:chgData name="Thomas Stensitzki" userId="75cafe6b-2f2a-469b-85c4-eec3b9c972ba" providerId="ADAL" clId="{D0E9C43A-3980-40FA-9F16-29E31248D2B2}" dt="2022-09-09T08:56:29.895" v="2002"/>
        <pc:sldMkLst>
          <pc:docMk/>
          <pc:sldMk cId="771067136" sldId="773"/>
        </pc:sldMkLst>
        <pc:spChg chg="add mod">
          <ac:chgData name="Thomas Stensitzki" userId="75cafe6b-2f2a-469b-85c4-eec3b9c972ba" providerId="ADAL" clId="{D0E9C43A-3980-40FA-9F16-29E31248D2B2}" dt="2022-09-06T16:47:33.648" v="1159" actId="20577"/>
          <ac:spMkLst>
            <pc:docMk/>
            <pc:sldMk cId="771067136" sldId="773"/>
            <ac:spMk id="2" creationId="{B80F6382-6EDA-3E99-6678-EC5D1331E430}"/>
          </ac:spMkLst>
        </pc:spChg>
        <pc:spChg chg="add mod">
          <ac:chgData name="Thomas Stensitzki" userId="75cafe6b-2f2a-469b-85c4-eec3b9c972ba" providerId="ADAL" clId="{D0E9C43A-3980-40FA-9F16-29E31248D2B2}" dt="2022-09-06T16:47:49.440" v="1212" actId="6549"/>
          <ac:spMkLst>
            <pc:docMk/>
            <pc:sldMk cId="771067136" sldId="773"/>
            <ac:spMk id="3" creationId="{8D1A1354-4E9D-B68E-C153-FAEBCDA9B029}"/>
          </ac:spMkLst>
        </pc:spChg>
      </pc:sldChg>
      <pc:sldChg chg="new del modTransition">
        <pc:chgData name="Thomas Stensitzki" userId="75cafe6b-2f2a-469b-85c4-eec3b9c972ba" providerId="ADAL" clId="{D0E9C43A-3980-40FA-9F16-29E31248D2B2}" dt="2022-09-09T17:41:44.233" v="2008" actId="47"/>
        <pc:sldMkLst>
          <pc:docMk/>
          <pc:sldMk cId="2200989995" sldId="774"/>
        </pc:sldMkLst>
      </pc:sldChg>
      <pc:sldChg chg="addSp delSp modSp new mod modTransition modClrScheme chgLayout">
        <pc:chgData name="Thomas Stensitzki" userId="75cafe6b-2f2a-469b-85c4-eec3b9c972ba" providerId="ADAL" clId="{D0E9C43A-3980-40FA-9F16-29E31248D2B2}" dt="2022-09-10T16:47:20.407" v="2045"/>
        <pc:sldMkLst>
          <pc:docMk/>
          <pc:sldMk cId="3659687804" sldId="775"/>
        </pc:sldMkLst>
        <pc:spChg chg="del mod ord">
          <ac:chgData name="Thomas Stensitzki" userId="75cafe6b-2f2a-469b-85c4-eec3b9c972ba" providerId="ADAL" clId="{D0E9C43A-3980-40FA-9F16-29E31248D2B2}" dt="2022-09-06T16:48:57.152" v="1220" actId="700"/>
          <ac:spMkLst>
            <pc:docMk/>
            <pc:sldMk cId="3659687804" sldId="775"/>
            <ac:spMk id="2" creationId="{FB5F5710-906D-634A-3BC7-4F4434B87179}"/>
          </ac:spMkLst>
        </pc:spChg>
        <pc:spChg chg="del mod ord">
          <ac:chgData name="Thomas Stensitzki" userId="75cafe6b-2f2a-469b-85c4-eec3b9c972ba" providerId="ADAL" clId="{D0E9C43A-3980-40FA-9F16-29E31248D2B2}" dt="2022-09-06T16:48:57.152" v="1220" actId="700"/>
          <ac:spMkLst>
            <pc:docMk/>
            <pc:sldMk cId="3659687804" sldId="775"/>
            <ac:spMk id="3" creationId="{B1BDEA68-11AF-69E5-FC48-0D71B526C083}"/>
          </ac:spMkLst>
        </pc:spChg>
        <pc:spChg chg="add mod ord">
          <ac:chgData name="Thomas Stensitzki" userId="75cafe6b-2f2a-469b-85c4-eec3b9c972ba" providerId="ADAL" clId="{D0E9C43A-3980-40FA-9F16-29E31248D2B2}" dt="2022-09-06T16:49:07.732" v="1221"/>
          <ac:spMkLst>
            <pc:docMk/>
            <pc:sldMk cId="3659687804" sldId="775"/>
            <ac:spMk id="4" creationId="{7FFCABEF-4EDB-82D4-58D6-05BA477A7323}"/>
          </ac:spMkLst>
        </pc:spChg>
        <pc:spChg chg="add del mod ord">
          <ac:chgData name="Thomas Stensitzki" userId="75cafe6b-2f2a-469b-85c4-eec3b9c972ba" providerId="ADAL" clId="{D0E9C43A-3980-40FA-9F16-29E31248D2B2}" dt="2022-09-06T16:53:55.772" v="1276" actId="20577"/>
          <ac:spMkLst>
            <pc:docMk/>
            <pc:sldMk cId="3659687804" sldId="775"/>
            <ac:spMk id="5" creationId="{F7DC74EF-6E4A-ED83-505B-7AC107C0BC89}"/>
          </ac:spMkLst>
        </pc:spChg>
      </pc:sldChg>
      <pc:sldChg chg="modSp add mo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1135814090" sldId="776"/>
        </pc:sldMkLst>
        <pc:spChg chg="mod">
          <ac:chgData name="Thomas Stensitzki" userId="75cafe6b-2f2a-469b-85c4-eec3b9c972ba" providerId="ADAL" clId="{D0E9C43A-3980-40FA-9F16-29E31248D2B2}" dt="2022-09-06T16:51:09.442" v="1237"/>
          <ac:spMkLst>
            <pc:docMk/>
            <pc:sldMk cId="1135814090" sldId="776"/>
            <ac:spMk id="5" creationId="{F7DC74EF-6E4A-ED83-505B-7AC107C0BC89}"/>
          </ac:spMkLst>
        </pc:spChg>
      </pc:sldChg>
      <pc:sldChg chg="modSp add mo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1332880237" sldId="777"/>
        </pc:sldMkLst>
        <pc:spChg chg="mod">
          <ac:chgData name="Thomas Stensitzki" userId="75cafe6b-2f2a-469b-85c4-eec3b9c972ba" providerId="ADAL" clId="{D0E9C43A-3980-40FA-9F16-29E31248D2B2}" dt="2022-09-06T16:51:27.771" v="1257" actId="20577"/>
          <ac:spMkLst>
            <pc:docMk/>
            <pc:sldMk cId="1332880237" sldId="777"/>
            <ac:spMk id="4" creationId="{7FFCABEF-4EDB-82D4-58D6-05BA477A7323}"/>
          </ac:spMkLst>
        </pc:spChg>
        <pc:spChg chg="mod">
          <ac:chgData name="Thomas Stensitzki" userId="75cafe6b-2f2a-469b-85c4-eec3b9c972ba" providerId="ADAL" clId="{D0E9C43A-3980-40FA-9F16-29E31248D2B2}" dt="2022-09-06T17:05:44.513" v="1397" actId="20577"/>
          <ac:spMkLst>
            <pc:docMk/>
            <pc:sldMk cId="1332880237" sldId="777"/>
            <ac:spMk id="5" creationId="{F7DC74EF-6E4A-ED83-505B-7AC107C0BC89}"/>
          </ac:spMkLst>
        </pc:spChg>
      </pc:sldChg>
      <pc:sldChg chg="modSp add mo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2821148492" sldId="778"/>
        </pc:sldMkLst>
        <pc:spChg chg="mod">
          <ac:chgData name="Thomas Stensitzki" userId="75cafe6b-2f2a-469b-85c4-eec3b9c972ba" providerId="ADAL" clId="{D0E9C43A-3980-40FA-9F16-29E31248D2B2}" dt="2022-09-06T17:04:59.679" v="1366" actId="20577"/>
          <ac:spMkLst>
            <pc:docMk/>
            <pc:sldMk cId="2821148492" sldId="778"/>
            <ac:spMk id="4" creationId="{7FFCABEF-4EDB-82D4-58D6-05BA477A7323}"/>
          </ac:spMkLst>
        </pc:spChg>
        <pc:spChg chg="mod">
          <ac:chgData name="Thomas Stensitzki" userId="75cafe6b-2f2a-469b-85c4-eec3b9c972ba" providerId="ADAL" clId="{D0E9C43A-3980-40FA-9F16-29E31248D2B2}" dt="2022-09-06T16:55:14.495" v="1315" actId="20577"/>
          <ac:spMkLst>
            <pc:docMk/>
            <pc:sldMk cId="2821148492" sldId="778"/>
            <ac:spMk id="5" creationId="{F7DC74EF-6E4A-ED83-505B-7AC107C0BC89}"/>
          </ac:spMkLst>
        </pc:spChg>
      </pc:sldChg>
      <pc:sldChg chg="modSp new del mod">
        <pc:chgData name="Thomas Stensitzki" userId="75cafe6b-2f2a-469b-85c4-eec3b9c972ba" providerId="ADAL" clId="{D0E9C43A-3980-40FA-9F16-29E31248D2B2}" dt="2022-09-06T17:02:57.156" v="1335" actId="47"/>
        <pc:sldMkLst>
          <pc:docMk/>
          <pc:sldMk cId="3689807985" sldId="779"/>
        </pc:sldMkLst>
        <pc:spChg chg="mod">
          <ac:chgData name="Thomas Stensitzki" userId="75cafe6b-2f2a-469b-85c4-eec3b9c972ba" providerId="ADAL" clId="{D0E9C43A-3980-40FA-9F16-29E31248D2B2}" dt="2022-09-06T17:02:50.719" v="1333" actId="20577"/>
          <ac:spMkLst>
            <pc:docMk/>
            <pc:sldMk cId="3689807985" sldId="779"/>
            <ac:spMk id="2" creationId="{88A320D7-13CB-6567-CF88-E3287AB47EBE}"/>
          </ac:spMkLst>
        </pc:spChg>
      </pc:sldChg>
      <pc:sldChg chg="modSp add mo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887359392" sldId="780"/>
        </pc:sldMkLst>
        <pc:spChg chg="mod">
          <ac:chgData name="Thomas Stensitzki" userId="75cafe6b-2f2a-469b-85c4-eec3b9c972ba" providerId="ADAL" clId="{D0E9C43A-3980-40FA-9F16-29E31248D2B2}" dt="2022-09-06T17:04:53.088" v="1358" actId="20577"/>
          <ac:spMkLst>
            <pc:docMk/>
            <pc:sldMk cId="887359392" sldId="780"/>
            <ac:spMk id="4" creationId="{7FFCABEF-4EDB-82D4-58D6-05BA477A7323}"/>
          </ac:spMkLst>
        </pc:spChg>
        <pc:spChg chg="mod">
          <ac:chgData name="Thomas Stensitzki" userId="75cafe6b-2f2a-469b-85c4-eec3b9c972ba" providerId="ADAL" clId="{D0E9C43A-3980-40FA-9F16-29E31248D2B2}" dt="2022-09-06T17:04:44.332" v="1348" actId="20577"/>
          <ac:spMkLst>
            <pc:docMk/>
            <pc:sldMk cId="887359392" sldId="780"/>
            <ac:spMk id="5" creationId="{F7DC74EF-6E4A-ED83-505B-7AC107C0BC89}"/>
          </ac:spMkLst>
        </pc:spChg>
      </pc:sldChg>
      <pc:sldChg chg="modSp add mod modTransition">
        <pc:chgData name="Thomas Stensitzki" userId="75cafe6b-2f2a-469b-85c4-eec3b9c972ba" providerId="ADAL" clId="{D0E9C43A-3980-40FA-9F16-29E31248D2B2}" dt="2022-09-09T08:56:29.895" v="2002"/>
        <pc:sldMkLst>
          <pc:docMk/>
          <pc:sldMk cId="1363628005" sldId="781"/>
        </pc:sldMkLst>
        <pc:spChg chg="mod">
          <ac:chgData name="Thomas Stensitzki" userId="75cafe6b-2f2a-469b-85c4-eec3b9c972ba" providerId="ADAL" clId="{D0E9C43A-3980-40FA-9F16-29E31248D2B2}" dt="2022-09-06T17:07:36.762" v="1413" actId="20577"/>
          <ac:spMkLst>
            <pc:docMk/>
            <pc:sldMk cId="1363628005" sldId="781"/>
            <ac:spMk id="5" creationId="{F7DC74EF-6E4A-ED83-505B-7AC107C0BC89}"/>
          </ac:spMkLst>
        </pc:spChg>
      </pc:sldChg>
      <pc:sldChg chg="modSp new mod modTransition modAnim">
        <pc:chgData name="Thomas Stensitzki" userId="75cafe6b-2f2a-469b-85c4-eec3b9c972ba" providerId="ADAL" clId="{D0E9C43A-3980-40FA-9F16-29E31248D2B2}" dt="2022-09-10T16:47:13.085" v="2044"/>
        <pc:sldMkLst>
          <pc:docMk/>
          <pc:sldMk cId="157006634" sldId="782"/>
        </pc:sldMkLst>
        <pc:spChg chg="mod">
          <ac:chgData name="Thomas Stensitzki" userId="75cafe6b-2f2a-469b-85c4-eec3b9c972ba" providerId="ADAL" clId="{D0E9C43A-3980-40FA-9F16-29E31248D2B2}" dt="2022-09-06T17:13:58.777" v="1421" actId="20577"/>
          <ac:spMkLst>
            <pc:docMk/>
            <pc:sldMk cId="157006634" sldId="782"/>
            <ac:spMk id="2" creationId="{DF98FD19-17F3-4475-29B3-127AE713734C}"/>
          </ac:spMkLst>
        </pc:spChg>
        <pc:spChg chg="mod">
          <ac:chgData name="Thomas Stensitzki" userId="75cafe6b-2f2a-469b-85c4-eec3b9c972ba" providerId="ADAL" clId="{D0E9C43A-3980-40FA-9F16-29E31248D2B2}" dt="2022-09-06T17:18:08.691" v="1686" actId="20577"/>
          <ac:spMkLst>
            <pc:docMk/>
            <pc:sldMk cId="157006634" sldId="782"/>
            <ac:spMk id="3" creationId="{EB86EDD0-E41D-813C-7FCB-E812FB9889B9}"/>
          </ac:spMkLst>
        </pc:spChg>
      </pc:sldChg>
      <pc:sldChg chg="addSp delSp modSp mod modAnim">
        <pc:chgData name="Thomas Stensitzki" userId="75cafe6b-2f2a-469b-85c4-eec3b9c972ba" providerId="ADAL" clId="{D0E9C43A-3980-40FA-9F16-29E31248D2B2}" dt="2022-09-09T17:48:29.787" v="2037" actId="1076"/>
        <pc:sldMkLst>
          <pc:docMk/>
          <pc:sldMk cId="1205351582" sldId="783"/>
        </pc:sldMkLst>
        <pc:spChg chg="mod">
          <ac:chgData name="Thomas Stensitzki" userId="75cafe6b-2f2a-469b-85c4-eec3b9c972ba" providerId="ADAL" clId="{D0E9C43A-3980-40FA-9F16-29E31248D2B2}" dt="2022-09-09T17:47:31.285" v="2031" actId="20577"/>
          <ac:spMkLst>
            <pc:docMk/>
            <pc:sldMk cId="1205351582" sldId="783"/>
            <ac:spMk id="3" creationId="{EB400383-F50B-D073-FEAB-F361ED849053}"/>
          </ac:spMkLst>
        </pc:spChg>
        <pc:spChg chg="add del mod">
          <ac:chgData name="Thomas Stensitzki" userId="75cafe6b-2f2a-469b-85c4-eec3b9c972ba" providerId="ADAL" clId="{D0E9C43A-3980-40FA-9F16-29E31248D2B2}" dt="2022-09-09T17:43:17.137" v="2020" actId="478"/>
          <ac:spMkLst>
            <pc:docMk/>
            <pc:sldMk cId="1205351582" sldId="783"/>
            <ac:spMk id="6" creationId="{379B77BA-B0BC-3676-5A47-295202DF8FAA}"/>
          </ac:spMkLst>
        </pc:spChg>
        <pc:picChg chg="mod">
          <ac:chgData name="Thomas Stensitzki" userId="75cafe6b-2f2a-469b-85c4-eec3b9c972ba" providerId="ADAL" clId="{D0E9C43A-3980-40FA-9F16-29E31248D2B2}" dt="2022-09-09T17:47:24.402" v="2029" actId="1076"/>
          <ac:picMkLst>
            <pc:docMk/>
            <pc:sldMk cId="1205351582" sldId="783"/>
            <ac:picMk id="5" creationId="{909D7F2D-5075-A641-7A6F-05CF97B5B500}"/>
          </ac:picMkLst>
        </pc:picChg>
        <pc:picChg chg="add del mod">
          <ac:chgData name="Thomas Stensitzki" userId="75cafe6b-2f2a-469b-85c4-eec3b9c972ba" providerId="ADAL" clId="{D0E9C43A-3980-40FA-9F16-29E31248D2B2}" dt="2022-09-09T17:47:51.482" v="2033" actId="478"/>
          <ac:picMkLst>
            <pc:docMk/>
            <pc:sldMk cId="1205351582" sldId="783"/>
            <ac:picMk id="8" creationId="{0D7FB9F9-AF71-2154-5C62-C6C8920DFDCA}"/>
          </ac:picMkLst>
        </pc:picChg>
        <pc:picChg chg="add mod">
          <ac:chgData name="Thomas Stensitzki" userId="75cafe6b-2f2a-469b-85c4-eec3b9c972ba" providerId="ADAL" clId="{D0E9C43A-3980-40FA-9F16-29E31248D2B2}" dt="2022-09-09T17:47:59.674" v="2034" actId="1076"/>
          <ac:picMkLst>
            <pc:docMk/>
            <pc:sldMk cId="1205351582" sldId="783"/>
            <ac:picMk id="9" creationId="{A993910A-2D2B-537C-592B-7A727A842911}"/>
          </ac:picMkLst>
        </pc:picChg>
        <pc:picChg chg="del">
          <ac:chgData name="Thomas Stensitzki" userId="75cafe6b-2f2a-469b-85c4-eec3b9c972ba" providerId="ADAL" clId="{D0E9C43A-3980-40FA-9F16-29E31248D2B2}" dt="2022-09-09T17:42:26.246" v="2018" actId="478"/>
          <ac:picMkLst>
            <pc:docMk/>
            <pc:sldMk cId="1205351582" sldId="783"/>
            <ac:picMk id="10" creationId="{FFB45AF3-636B-82FB-1902-6569AA709B85}"/>
          </ac:picMkLst>
        </pc:picChg>
        <pc:picChg chg="add mod">
          <ac:chgData name="Thomas Stensitzki" userId="75cafe6b-2f2a-469b-85c4-eec3b9c972ba" providerId="ADAL" clId="{D0E9C43A-3980-40FA-9F16-29E31248D2B2}" dt="2022-09-09T17:48:29.787" v="2037" actId="1076"/>
          <ac:picMkLst>
            <pc:docMk/>
            <pc:sldMk cId="1205351582" sldId="783"/>
            <ac:picMk id="11" creationId="{3BA38FE1-DD8B-2FFD-D884-DF1CCDEE8DF1}"/>
          </ac:picMkLst>
        </pc:picChg>
      </pc:sldChg>
      <pc:sldChg chg="add">
        <pc:chgData name="Thomas Stensitzki" userId="75cafe6b-2f2a-469b-85c4-eec3b9c972ba" providerId="ADAL" clId="{D0E9C43A-3980-40FA-9F16-29E31248D2B2}" dt="2022-09-10T14:59:43.505" v="2038"/>
        <pc:sldMkLst>
          <pc:docMk/>
          <pc:sldMk cId="2194524583" sldId="784"/>
        </pc:sldMkLst>
      </pc:sldChg>
      <pc:sldMasterChg chg="replId modSldLayout">
        <pc:chgData name="Thomas Stensitzki" userId="75cafe6b-2f2a-469b-85c4-eec3b9c972ba" providerId="ADAL" clId="{D0E9C43A-3980-40FA-9F16-29E31248D2B2}" dt="2022-09-05T16:54:13.684" v="184" actId="27028"/>
        <pc:sldMasterMkLst>
          <pc:docMk/>
          <pc:sldMasterMk cId="2273359364" sldId="2147483648"/>
        </pc:sldMasterMkLst>
        <pc:sldLayoutChg chg="replId">
          <pc:chgData name="Thomas Stensitzki" userId="75cafe6b-2f2a-469b-85c4-eec3b9c972ba" providerId="ADAL" clId="{D0E9C43A-3980-40FA-9F16-29E31248D2B2}" dt="2022-09-05T16:54:13.684" v="184" actId="27028"/>
          <pc:sldLayoutMkLst>
            <pc:docMk/>
            <pc:sldMasterMk cId="2273359364" sldId="2147483648"/>
            <pc:sldLayoutMk cId="3094547669" sldId="2147483650"/>
          </pc:sldLayoutMkLst>
        </pc:sldLayoutChg>
      </pc:sldMasterChg>
      <pc:sldMasterChg chg="add del addSldLayout delSldLayout">
        <pc:chgData name="Thomas Stensitzki" userId="75cafe6b-2f2a-469b-85c4-eec3b9c972ba" providerId="ADAL" clId="{D0E9C43A-3980-40FA-9F16-29E31248D2B2}" dt="2022-09-05T16:54:13.684" v="184" actId="27028"/>
        <pc:sldMasterMkLst>
          <pc:docMk/>
          <pc:sldMasterMk cId="2451026457" sldId="2147483648"/>
        </pc:sldMasterMkLst>
        <pc:sldLayoutChg chg="add del">
          <pc:chgData name="Thomas Stensitzki" userId="75cafe6b-2f2a-469b-85c4-eec3b9c972ba" providerId="ADAL" clId="{D0E9C43A-3980-40FA-9F16-29E31248D2B2}" dt="2022-09-05T16:54:13.684" v="184" actId="27028"/>
          <pc:sldLayoutMkLst>
            <pc:docMk/>
            <pc:sldMasterMk cId="2451026457" sldId="2147483648"/>
            <pc:sldLayoutMk cId="1895675489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6C739-07A6-4F2E-B05B-E72EB01FDFD2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CE968-D791-4ADC-840C-105910554B0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13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https://blog.expta.com/2019/01/introducing-ome-test-tool.html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0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Understanding Microsoft Information Protection Encryption Key Types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7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359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811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A5E655A-DD21-5D8A-17E2-190BE6D6C1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62828">
                  <a:lumMod val="67000"/>
                </a:srgbClr>
              </a:gs>
              <a:gs pos="48000">
                <a:srgbClr val="E53935"/>
              </a:gs>
              <a:gs pos="100000">
                <a:srgbClr val="B71C1C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3C1999-695E-6DA8-4905-C8EFB59C9E39}"/>
              </a:ext>
            </a:extLst>
          </p:cNvPr>
          <p:cNvGrpSpPr/>
          <p:nvPr userDrawn="1"/>
        </p:nvGrpSpPr>
        <p:grpSpPr>
          <a:xfrm rot="8462616">
            <a:off x="-2504038" y="-6265630"/>
            <a:ext cx="15412825" cy="16074031"/>
            <a:chOff x="0" y="-77012"/>
            <a:chExt cx="15412825" cy="16074031"/>
          </a:xfrm>
        </p:grpSpPr>
        <p:grpSp>
          <p:nvGrpSpPr>
            <p:cNvPr id="38" name="Group 84">
              <a:extLst>
                <a:ext uri="{FF2B5EF4-FFF2-40B4-BE49-F238E27FC236}">
                  <a16:creationId xmlns:a16="http://schemas.microsoft.com/office/drawing/2014/main" id="{EA6E8121-7B29-B997-4CFB-7C3766443B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rgbClr val="FFFFFF">
                <a:alpha val="3000"/>
              </a:srgbClr>
            </a:solidFill>
          </p:grpSpPr>
          <p:sp>
            <p:nvSpPr>
              <p:cNvPr id="41" name="Freeform 85">
                <a:extLst>
                  <a:ext uri="{FF2B5EF4-FFF2-40B4-BE49-F238E27FC236}">
                    <a16:creationId xmlns:a16="http://schemas.microsoft.com/office/drawing/2014/main" id="{2EA822FA-DDAB-C8E0-1778-08099BA626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Freeform 86">
                <a:extLst>
                  <a:ext uri="{FF2B5EF4-FFF2-40B4-BE49-F238E27FC236}">
                    <a16:creationId xmlns:a16="http://schemas.microsoft.com/office/drawing/2014/main" id="{20798A7A-2453-D51F-CC8D-523B5467FC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1F614C3D-8A28-A604-A8F1-B46270CBB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88">
                <a:extLst>
                  <a:ext uri="{FF2B5EF4-FFF2-40B4-BE49-F238E27FC236}">
                    <a16:creationId xmlns:a16="http://schemas.microsoft.com/office/drawing/2014/main" id="{5A2F29C3-FB18-E076-ABF0-FAAC2FB67D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9" name="Freeform 88">
              <a:extLst>
                <a:ext uri="{FF2B5EF4-FFF2-40B4-BE49-F238E27FC236}">
                  <a16:creationId xmlns:a16="http://schemas.microsoft.com/office/drawing/2014/main" id="{8B42E66D-A8ED-6CC9-3CB2-D25CD7891A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88">
              <a:extLst>
                <a:ext uri="{FF2B5EF4-FFF2-40B4-BE49-F238E27FC236}">
                  <a16:creationId xmlns:a16="http://schemas.microsoft.com/office/drawing/2014/main" id="{215AFF9A-3531-23DC-4F0D-B521FBC96C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1959056-1400-9FB0-0389-7345011A3889}"/>
              </a:ext>
            </a:extLst>
          </p:cNvPr>
          <p:cNvGrpSpPr/>
          <p:nvPr userDrawn="1"/>
        </p:nvGrpSpPr>
        <p:grpSpPr>
          <a:xfrm>
            <a:off x="-3380338" y="-3941530"/>
            <a:ext cx="15412825" cy="16074031"/>
            <a:chOff x="0" y="-77012"/>
            <a:chExt cx="15412825" cy="16074031"/>
          </a:xfrm>
        </p:grpSpPr>
        <p:grpSp>
          <p:nvGrpSpPr>
            <p:cNvPr id="46" name="Group 84">
              <a:extLst>
                <a:ext uri="{FF2B5EF4-FFF2-40B4-BE49-F238E27FC236}">
                  <a16:creationId xmlns:a16="http://schemas.microsoft.com/office/drawing/2014/main" id="{B5A758FE-5AE3-E743-7EB5-B201734AEF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rgbClr val="FFFFFF">
                <a:alpha val="3000"/>
              </a:srgbClr>
            </a:solidFill>
          </p:grpSpPr>
          <p:sp>
            <p:nvSpPr>
              <p:cNvPr id="49" name="Freeform 85">
                <a:extLst>
                  <a:ext uri="{FF2B5EF4-FFF2-40B4-BE49-F238E27FC236}">
                    <a16:creationId xmlns:a16="http://schemas.microsoft.com/office/drawing/2014/main" id="{19B25EDD-FA01-1240-728F-A972414B3D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86">
                <a:extLst>
                  <a:ext uri="{FF2B5EF4-FFF2-40B4-BE49-F238E27FC236}">
                    <a16:creationId xmlns:a16="http://schemas.microsoft.com/office/drawing/2014/main" id="{6040DAFD-EE45-11FC-0BA3-CB898D488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87">
                <a:extLst>
                  <a:ext uri="{FF2B5EF4-FFF2-40B4-BE49-F238E27FC236}">
                    <a16:creationId xmlns:a16="http://schemas.microsoft.com/office/drawing/2014/main" id="{D749FC4B-9164-FA57-1480-B959EAFC4E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Freeform 88">
                <a:extLst>
                  <a:ext uri="{FF2B5EF4-FFF2-40B4-BE49-F238E27FC236}">
                    <a16:creationId xmlns:a16="http://schemas.microsoft.com/office/drawing/2014/main" id="{77BECE0A-ED98-DBAC-1C6B-B7AF7F4BD6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20EA4CE5-11A2-01AB-A3D6-73D9EAADD0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88">
              <a:extLst>
                <a:ext uri="{FF2B5EF4-FFF2-40B4-BE49-F238E27FC236}">
                  <a16:creationId xmlns:a16="http://schemas.microsoft.com/office/drawing/2014/main" id="{C4070943-EA7C-369C-001E-6A954AC0C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6F395AF9-FB20-B8E7-7081-927DBCB75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760" y="3429000"/>
            <a:ext cx="7741920" cy="2131368"/>
          </a:xfrm>
          <a:solidFill>
            <a:srgbClr val="FFFFFF">
              <a:alpha val="60000"/>
            </a:srgbClr>
          </a:solidFill>
        </p:spPr>
        <p:txBody>
          <a:bodyPr anchor="t">
            <a:normAutofit/>
          </a:bodyPr>
          <a:lstStyle>
            <a:lvl1pPr algn="ctr"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F9701376-5483-4520-A447-753A5CF93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4760" y="5560367"/>
            <a:ext cx="7741920" cy="712949"/>
          </a:xfrm>
          <a:solidFill>
            <a:srgbClr val="FFFFFF">
              <a:alpha val="60000"/>
            </a:srgbClr>
          </a:solidFill>
        </p:spPr>
        <p:txBody>
          <a:bodyPr anchor="ctr"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98D39F07-FD1D-B341-DBC8-79C624689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270" y="678121"/>
            <a:ext cx="2898804" cy="2072758"/>
          </a:xfrm>
          <a:prstGeom prst="rect">
            <a:avLst/>
          </a:prstGeom>
        </p:spPr>
      </p:pic>
      <p:pic>
        <p:nvPicPr>
          <p:cNvPr id="2" name="echo-grid-156713-unsplash.jpg">
            <a:extLst>
              <a:ext uri="{FF2B5EF4-FFF2-40B4-BE49-F238E27FC236}">
                <a16:creationId xmlns:a16="http://schemas.microsoft.com/office/drawing/2014/main" id="{EEC817C2-B8B6-F4C1-0335-D81E13FC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0" t="6227" r="5247" b="29609"/>
          <a:stretch/>
        </p:blipFill>
        <p:spPr>
          <a:xfrm>
            <a:off x="219419" y="235958"/>
            <a:ext cx="3267532" cy="326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588" extrusionOk="0">
                <a:moveTo>
                  <a:pt x="9432" y="0"/>
                </a:moveTo>
                <a:cubicBezTo>
                  <a:pt x="9682" y="0"/>
                  <a:pt x="9932" y="54"/>
                  <a:pt x="10164" y="163"/>
                </a:cubicBezTo>
                <a:cubicBezTo>
                  <a:pt x="10347" y="248"/>
                  <a:pt x="10515" y="366"/>
                  <a:pt x="10657" y="509"/>
                </a:cubicBezTo>
                <a:cubicBezTo>
                  <a:pt x="10800" y="653"/>
                  <a:pt x="10917" y="820"/>
                  <a:pt x="11002" y="1004"/>
                </a:cubicBezTo>
                <a:cubicBezTo>
                  <a:pt x="11219" y="1470"/>
                  <a:pt x="11219" y="2009"/>
                  <a:pt x="11002" y="2475"/>
                </a:cubicBezTo>
                <a:cubicBezTo>
                  <a:pt x="10863" y="2763"/>
                  <a:pt x="10543" y="3084"/>
                  <a:pt x="10009" y="3620"/>
                </a:cubicBezTo>
                <a:lnTo>
                  <a:pt x="3603" y="10057"/>
                </a:lnTo>
                <a:cubicBezTo>
                  <a:pt x="3070" y="10592"/>
                  <a:pt x="2751" y="10914"/>
                  <a:pt x="2463" y="11054"/>
                </a:cubicBezTo>
                <a:cubicBezTo>
                  <a:pt x="2000" y="11271"/>
                  <a:pt x="1463" y="11271"/>
                  <a:pt x="1000" y="11054"/>
                </a:cubicBezTo>
                <a:cubicBezTo>
                  <a:pt x="817" y="10968"/>
                  <a:pt x="650" y="10851"/>
                  <a:pt x="507" y="10707"/>
                </a:cubicBezTo>
                <a:cubicBezTo>
                  <a:pt x="364" y="10564"/>
                  <a:pt x="248" y="10396"/>
                  <a:pt x="162" y="10212"/>
                </a:cubicBezTo>
                <a:cubicBezTo>
                  <a:pt x="-54" y="9746"/>
                  <a:pt x="-54" y="9208"/>
                  <a:pt x="162" y="8742"/>
                </a:cubicBezTo>
                <a:cubicBezTo>
                  <a:pt x="302" y="8453"/>
                  <a:pt x="621" y="8131"/>
                  <a:pt x="1154" y="7596"/>
                </a:cubicBezTo>
                <a:lnTo>
                  <a:pt x="7560" y="1159"/>
                </a:lnTo>
                <a:cubicBezTo>
                  <a:pt x="8093" y="624"/>
                  <a:pt x="8414" y="303"/>
                  <a:pt x="8701" y="163"/>
                </a:cubicBezTo>
                <a:cubicBezTo>
                  <a:pt x="8933" y="54"/>
                  <a:pt x="9183" y="0"/>
                  <a:pt x="9432" y="0"/>
                </a:cubicBezTo>
                <a:close/>
                <a:moveTo>
                  <a:pt x="4213" y="57"/>
                </a:moveTo>
                <a:cubicBezTo>
                  <a:pt x="4463" y="57"/>
                  <a:pt x="4713" y="112"/>
                  <a:pt x="4945" y="221"/>
                </a:cubicBezTo>
                <a:cubicBezTo>
                  <a:pt x="5128" y="307"/>
                  <a:pt x="5293" y="424"/>
                  <a:pt x="5436" y="567"/>
                </a:cubicBezTo>
                <a:cubicBezTo>
                  <a:pt x="5579" y="711"/>
                  <a:pt x="5696" y="878"/>
                  <a:pt x="5781" y="1062"/>
                </a:cubicBezTo>
                <a:cubicBezTo>
                  <a:pt x="5998" y="1528"/>
                  <a:pt x="5998" y="2067"/>
                  <a:pt x="5781" y="2533"/>
                </a:cubicBezTo>
                <a:cubicBezTo>
                  <a:pt x="5642" y="2821"/>
                  <a:pt x="5323" y="3142"/>
                  <a:pt x="4790" y="3677"/>
                </a:cubicBezTo>
                <a:lnTo>
                  <a:pt x="3666" y="4807"/>
                </a:lnTo>
                <a:cubicBezTo>
                  <a:pt x="3132" y="5343"/>
                  <a:pt x="2812" y="5664"/>
                  <a:pt x="2525" y="5804"/>
                </a:cubicBezTo>
                <a:cubicBezTo>
                  <a:pt x="2061" y="6021"/>
                  <a:pt x="1526" y="6021"/>
                  <a:pt x="1062" y="5804"/>
                </a:cubicBezTo>
                <a:cubicBezTo>
                  <a:pt x="879" y="5718"/>
                  <a:pt x="712" y="5600"/>
                  <a:pt x="569" y="5457"/>
                </a:cubicBezTo>
                <a:cubicBezTo>
                  <a:pt x="426" y="5313"/>
                  <a:pt x="310" y="5147"/>
                  <a:pt x="224" y="4963"/>
                </a:cubicBezTo>
                <a:cubicBezTo>
                  <a:pt x="8" y="4497"/>
                  <a:pt x="8" y="3959"/>
                  <a:pt x="224" y="3493"/>
                </a:cubicBezTo>
                <a:cubicBezTo>
                  <a:pt x="364" y="3204"/>
                  <a:pt x="683" y="2882"/>
                  <a:pt x="1216" y="2347"/>
                </a:cubicBezTo>
                <a:lnTo>
                  <a:pt x="2341" y="1217"/>
                </a:lnTo>
                <a:cubicBezTo>
                  <a:pt x="2874" y="682"/>
                  <a:pt x="3194" y="361"/>
                  <a:pt x="3481" y="221"/>
                </a:cubicBezTo>
                <a:cubicBezTo>
                  <a:pt x="3713" y="112"/>
                  <a:pt x="3963" y="57"/>
                  <a:pt x="4213" y="57"/>
                </a:cubicBezTo>
                <a:close/>
                <a:moveTo>
                  <a:pt x="14521" y="75"/>
                </a:moveTo>
                <a:cubicBezTo>
                  <a:pt x="14771" y="75"/>
                  <a:pt x="15020" y="129"/>
                  <a:pt x="15252" y="238"/>
                </a:cubicBezTo>
                <a:cubicBezTo>
                  <a:pt x="15435" y="323"/>
                  <a:pt x="15602" y="441"/>
                  <a:pt x="15745" y="584"/>
                </a:cubicBezTo>
                <a:cubicBezTo>
                  <a:pt x="15888" y="728"/>
                  <a:pt x="16005" y="895"/>
                  <a:pt x="16090" y="1079"/>
                </a:cubicBezTo>
                <a:cubicBezTo>
                  <a:pt x="16306" y="1545"/>
                  <a:pt x="16306" y="2084"/>
                  <a:pt x="16090" y="2550"/>
                </a:cubicBezTo>
                <a:cubicBezTo>
                  <a:pt x="15951" y="2838"/>
                  <a:pt x="15631" y="3160"/>
                  <a:pt x="15098" y="3695"/>
                </a:cubicBezTo>
                <a:lnTo>
                  <a:pt x="3682" y="15164"/>
                </a:lnTo>
                <a:cubicBezTo>
                  <a:pt x="3149" y="15699"/>
                  <a:pt x="2830" y="16020"/>
                  <a:pt x="2543" y="16160"/>
                </a:cubicBezTo>
                <a:cubicBezTo>
                  <a:pt x="2079" y="16378"/>
                  <a:pt x="1543" y="16378"/>
                  <a:pt x="1079" y="16160"/>
                </a:cubicBezTo>
                <a:cubicBezTo>
                  <a:pt x="896" y="16075"/>
                  <a:pt x="730" y="15957"/>
                  <a:pt x="587" y="15814"/>
                </a:cubicBezTo>
                <a:cubicBezTo>
                  <a:pt x="444" y="15670"/>
                  <a:pt x="327" y="15503"/>
                  <a:pt x="242" y="15319"/>
                </a:cubicBezTo>
                <a:cubicBezTo>
                  <a:pt x="25" y="14853"/>
                  <a:pt x="25" y="14314"/>
                  <a:pt x="242" y="13848"/>
                </a:cubicBezTo>
                <a:cubicBezTo>
                  <a:pt x="381" y="13560"/>
                  <a:pt x="701" y="13239"/>
                  <a:pt x="1234" y="12704"/>
                </a:cubicBezTo>
                <a:lnTo>
                  <a:pt x="12649" y="1234"/>
                </a:lnTo>
                <a:cubicBezTo>
                  <a:pt x="13182" y="699"/>
                  <a:pt x="13502" y="378"/>
                  <a:pt x="13789" y="238"/>
                </a:cubicBezTo>
                <a:cubicBezTo>
                  <a:pt x="14021" y="129"/>
                  <a:pt x="14271" y="75"/>
                  <a:pt x="14521" y="75"/>
                </a:cubicBezTo>
                <a:close/>
                <a:moveTo>
                  <a:pt x="19582" y="177"/>
                </a:moveTo>
                <a:cubicBezTo>
                  <a:pt x="19832" y="177"/>
                  <a:pt x="20082" y="231"/>
                  <a:pt x="20314" y="340"/>
                </a:cubicBezTo>
                <a:cubicBezTo>
                  <a:pt x="20497" y="425"/>
                  <a:pt x="20664" y="543"/>
                  <a:pt x="20807" y="687"/>
                </a:cubicBezTo>
                <a:cubicBezTo>
                  <a:pt x="20950" y="830"/>
                  <a:pt x="21066" y="997"/>
                  <a:pt x="21152" y="1181"/>
                </a:cubicBezTo>
                <a:cubicBezTo>
                  <a:pt x="21368" y="1647"/>
                  <a:pt x="21368" y="2186"/>
                  <a:pt x="21152" y="2652"/>
                </a:cubicBezTo>
                <a:cubicBezTo>
                  <a:pt x="21012" y="2940"/>
                  <a:pt x="20692" y="3262"/>
                  <a:pt x="20159" y="3797"/>
                </a:cubicBezTo>
                <a:lnTo>
                  <a:pt x="3784" y="20248"/>
                </a:lnTo>
                <a:cubicBezTo>
                  <a:pt x="3251" y="20784"/>
                  <a:pt x="2931" y="21106"/>
                  <a:pt x="2644" y="21246"/>
                </a:cubicBezTo>
                <a:cubicBezTo>
                  <a:pt x="2180" y="21464"/>
                  <a:pt x="1645" y="21464"/>
                  <a:pt x="1181" y="21246"/>
                </a:cubicBezTo>
                <a:cubicBezTo>
                  <a:pt x="998" y="21160"/>
                  <a:pt x="831" y="21043"/>
                  <a:pt x="688" y="20900"/>
                </a:cubicBezTo>
                <a:cubicBezTo>
                  <a:pt x="545" y="20756"/>
                  <a:pt x="429" y="20588"/>
                  <a:pt x="343" y="20404"/>
                </a:cubicBezTo>
                <a:cubicBezTo>
                  <a:pt x="127" y="19938"/>
                  <a:pt x="127" y="19400"/>
                  <a:pt x="343" y="18934"/>
                </a:cubicBezTo>
                <a:cubicBezTo>
                  <a:pt x="483" y="18646"/>
                  <a:pt x="802" y="18324"/>
                  <a:pt x="1335" y="17789"/>
                </a:cubicBezTo>
                <a:lnTo>
                  <a:pt x="17710" y="1336"/>
                </a:lnTo>
                <a:cubicBezTo>
                  <a:pt x="18243" y="801"/>
                  <a:pt x="18564" y="480"/>
                  <a:pt x="18851" y="340"/>
                </a:cubicBezTo>
                <a:cubicBezTo>
                  <a:pt x="19083" y="231"/>
                  <a:pt x="19332" y="177"/>
                  <a:pt x="19582" y="177"/>
                </a:cubicBezTo>
                <a:close/>
                <a:moveTo>
                  <a:pt x="19719" y="5227"/>
                </a:moveTo>
                <a:cubicBezTo>
                  <a:pt x="19968" y="5227"/>
                  <a:pt x="20219" y="5282"/>
                  <a:pt x="20450" y="5391"/>
                </a:cubicBezTo>
                <a:cubicBezTo>
                  <a:pt x="20634" y="5477"/>
                  <a:pt x="20800" y="5593"/>
                  <a:pt x="20943" y="5737"/>
                </a:cubicBezTo>
                <a:cubicBezTo>
                  <a:pt x="21086" y="5880"/>
                  <a:pt x="21202" y="6047"/>
                  <a:pt x="21288" y="6231"/>
                </a:cubicBezTo>
                <a:cubicBezTo>
                  <a:pt x="21504" y="6697"/>
                  <a:pt x="21504" y="7235"/>
                  <a:pt x="21288" y="7702"/>
                </a:cubicBezTo>
                <a:cubicBezTo>
                  <a:pt x="21148" y="7990"/>
                  <a:pt x="20829" y="8312"/>
                  <a:pt x="20296" y="8848"/>
                </a:cubicBezTo>
                <a:lnTo>
                  <a:pt x="8811" y="20386"/>
                </a:lnTo>
                <a:cubicBezTo>
                  <a:pt x="8278" y="20922"/>
                  <a:pt x="7958" y="21243"/>
                  <a:pt x="7671" y="21383"/>
                </a:cubicBezTo>
                <a:cubicBezTo>
                  <a:pt x="7207" y="21600"/>
                  <a:pt x="6671" y="21600"/>
                  <a:pt x="6207" y="21383"/>
                </a:cubicBezTo>
                <a:cubicBezTo>
                  <a:pt x="6024" y="21297"/>
                  <a:pt x="5858" y="21180"/>
                  <a:pt x="5715" y="21036"/>
                </a:cubicBezTo>
                <a:cubicBezTo>
                  <a:pt x="5572" y="20893"/>
                  <a:pt x="5456" y="20725"/>
                  <a:pt x="5371" y="20541"/>
                </a:cubicBezTo>
                <a:cubicBezTo>
                  <a:pt x="5154" y="20075"/>
                  <a:pt x="5154" y="19537"/>
                  <a:pt x="5371" y="19071"/>
                </a:cubicBezTo>
                <a:cubicBezTo>
                  <a:pt x="5510" y="18782"/>
                  <a:pt x="5829" y="18462"/>
                  <a:pt x="6362" y="17926"/>
                </a:cubicBezTo>
                <a:lnTo>
                  <a:pt x="17847" y="6388"/>
                </a:lnTo>
                <a:cubicBezTo>
                  <a:pt x="18380" y="5852"/>
                  <a:pt x="18700" y="5531"/>
                  <a:pt x="18987" y="5391"/>
                </a:cubicBezTo>
                <a:cubicBezTo>
                  <a:pt x="19219" y="5282"/>
                  <a:pt x="19469" y="5227"/>
                  <a:pt x="19719" y="5227"/>
                </a:cubicBezTo>
                <a:close/>
                <a:moveTo>
                  <a:pt x="19761" y="10372"/>
                </a:moveTo>
                <a:cubicBezTo>
                  <a:pt x="20011" y="10372"/>
                  <a:pt x="20261" y="10426"/>
                  <a:pt x="20493" y="10535"/>
                </a:cubicBezTo>
                <a:cubicBezTo>
                  <a:pt x="20676" y="10621"/>
                  <a:pt x="20842" y="10738"/>
                  <a:pt x="20985" y="10881"/>
                </a:cubicBezTo>
                <a:cubicBezTo>
                  <a:pt x="21128" y="11025"/>
                  <a:pt x="21244" y="11193"/>
                  <a:pt x="21330" y="11377"/>
                </a:cubicBezTo>
                <a:cubicBezTo>
                  <a:pt x="21546" y="11843"/>
                  <a:pt x="21546" y="12381"/>
                  <a:pt x="21330" y="12847"/>
                </a:cubicBezTo>
                <a:cubicBezTo>
                  <a:pt x="21190" y="13135"/>
                  <a:pt x="20871" y="13456"/>
                  <a:pt x="20338" y="13992"/>
                </a:cubicBezTo>
                <a:lnTo>
                  <a:pt x="13932" y="20428"/>
                </a:lnTo>
                <a:cubicBezTo>
                  <a:pt x="13399" y="20964"/>
                  <a:pt x="13079" y="21285"/>
                  <a:pt x="12792" y="21425"/>
                </a:cubicBezTo>
                <a:cubicBezTo>
                  <a:pt x="12560" y="21533"/>
                  <a:pt x="12310" y="21588"/>
                  <a:pt x="12060" y="21588"/>
                </a:cubicBezTo>
                <a:cubicBezTo>
                  <a:pt x="11810" y="21588"/>
                  <a:pt x="11560" y="21533"/>
                  <a:pt x="11328" y="21425"/>
                </a:cubicBezTo>
                <a:cubicBezTo>
                  <a:pt x="11145" y="21339"/>
                  <a:pt x="10978" y="21222"/>
                  <a:pt x="10835" y="21078"/>
                </a:cubicBezTo>
                <a:cubicBezTo>
                  <a:pt x="10692" y="20935"/>
                  <a:pt x="10576" y="20769"/>
                  <a:pt x="10490" y="20585"/>
                </a:cubicBezTo>
                <a:cubicBezTo>
                  <a:pt x="10274" y="20119"/>
                  <a:pt x="10274" y="19580"/>
                  <a:pt x="10490" y="19114"/>
                </a:cubicBezTo>
                <a:cubicBezTo>
                  <a:pt x="10630" y="18826"/>
                  <a:pt x="10949" y="18504"/>
                  <a:pt x="11483" y="17968"/>
                </a:cubicBezTo>
                <a:lnTo>
                  <a:pt x="17889" y="11532"/>
                </a:lnTo>
                <a:cubicBezTo>
                  <a:pt x="18422" y="10996"/>
                  <a:pt x="18742" y="10675"/>
                  <a:pt x="19029" y="10535"/>
                </a:cubicBezTo>
                <a:cubicBezTo>
                  <a:pt x="19261" y="10426"/>
                  <a:pt x="19511" y="10372"/>
                  <a:pt x="19761" y="10372"/>
                </a:cubicBezTo>
                <a:close/>
                <a:moveTo>
                  <a:pt x="19702" y="15618"/>
                </a:moveTo>
                <a:cubicBezTo>
                  <a:pt x="19952" y="15618"/>
                  <a:pt x="20201" y="15674"/>
                  <a:pt x="20433" y="15782"/>
                </a:cubicBezTo>
                <a:cubicBezTo>
                  <a:pt x="20616" y="15868"/>
                  <a:pt x="20782" y="15985"/>
                  <a:pt x="20925" y="16129"/>
                </a:cubicBezTo>
                <a:cubicBezTo>
                  <a:pt x="21068" y="16273"/>
                  <a:pt x="21186" y="16439"/>
                  <a:pt x="21271" y="16623"/>
                </a:cubicBezTo>
                <a:cubicBezTo>
                  <a:pt x="21487" y="17089"/>
                  <a:pt x="21487" y="17627"/>
                  <a:pt x="21271" y="18093"/>
                </a:cubicBezTo>
                <a:cubicBezTo>
                  <a:pt x="21132" y="18381"/>
                  <a:pt x="20812" y="18704"/>
                  <a:pt x="20279" y="19239"/>
                </a:cubicBezTo>
                <a:lnTo>
                  <a:pt x="19154" y="20368"/>
                </a:lnTo>
                <a:cubicBezTo>
                  <a:pt x="18621" y="20904"/>
                  <a:pt x="18301" y="21226"/>
                  <a:pt x="18013" y="21366"/>
                </a:cubicBezTo>
                <a:cubicBezTo>
                  <a:pt x="17550" y="21583"/>
                  <a:pt x="17014" y="21583"/>
                  <a:pt x="16550" y="21366"/>
                </a:cubicBezTo>
                <a:cubicBezTo>
                  <a:pt x="16367" y="21280"/>
                  <a:pt x="16201" y="21162"/>
                  <a:pt x="16058" y="21019"/>
                </a:cubicBezTo>
                <a:cubicBezTo>
                  <a:pt x="15915" y="20875"/>
                  <a:pt x="15798" y="20708"/>
                  <a:pt x="15713" y="20524"/>
                </a:cubicBezTo>
                <a:cubicBezTo>
                  <a:pt x="15497" y="20058"/>
                  <a:pt x="15497" y="19520"/>
                  <a:pt x="15713" y="19054"/>
                </a:cubicBezTo>
                <a:cubicBezTo>
                  <a:pt x="15852" y="18765"/>
                  <a:pt x="16172" y="18444"/>
                  <a:pt x="16705" y="17908"/>
                </a:cubicBezTo>
                <a:lnTo>
                  <a:pt x="17830" y="16779"/>
                </a:lnTo>
                <a:cubicBezTo>
                  <a:pt x="18363" y="16244"/>
                  <a:pt x="18682" y="15923"/>
                  <a:pt x="18969" y="15782"/>
                </a:cubicBezTo>
                <a:cubicBezTo>
                  <a:pt x="19201" y="15674"/>
                  <a:pt x="19452" y="15618"/>
                  <a:pt x="19702" y="15618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18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Scale>
                                      <p:cBhvr>
                                        <p:cTn id="21" dur="10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repeatCount="indefinite" fill="hold" nodeType="withEffect">
                                  <p:stCondLst>
                                    <p:cond delay="21800"/>
                                  </p:stCondLst>
                                  <p:childTnLst>
                                    <p:animScale>
                                      <p:cBhvr>
                                        <p:cTn id="23" dur="10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67B4E7-F025-93F4-F2AD-49A06C2CC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-2"/>
            <a:ext cx="1224537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DC1C4-5F1D-D408-0B7D-46DCD66D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B1D40-758F-823B-CE34-80947CFA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15440"/>
            <a:ext cx="6172200" cy="46024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8DE0-71EE-9EA8-E8CB-8C5206011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1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703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5EF57F-0AD3-6364-EA07-74A1FA26C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-2"/>
            <a:ext cx="1224537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F0D7AB-8825-9540-BCA3-89FC6DFE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F6CFC-9D11-853E-203A-F07228A43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737360"/>
            <a:ext cx="6172200" cy="4422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DE769-D443-1411-2530-A55124993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02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668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652880-7767-8803-25F0-46C94B46F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-2"/>
            <a:ext cx="12245370" cy="68580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0D11BC-E93D-F425-372E-63BAAA1E576A}"/>
              </a:ext>
            </a:extLst>
          </p:cNvPr>
          <p:cNvSpPr/>
          <p:nvPr userDrawn="1"/>
        </p:nvSpPr>
        <p:spPr>
          <a:xfrm>
            <a:off x="-15241" y="243840"/>
            <a:ext cx="12245369" cy="61125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4AD5D-7902-5C28-7821-D64D71C44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337968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FC0DE-D072-0E92-98AB-FAA46CB14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17AEE-F037-BE96-BC62-A6641176D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/>
          <a:stretch/>
        </p:blipFill>
        <p:spPr>
          <a:xfrm rot="5400000">
            <a:off x="10824542" y="5001418"/>
            <a:ext cx="1593258" cy="11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AA41DF-C7F1-427C-04A2-52CC865E002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62828">
                  <a:lumMod val="67000"/>
                </a:srgbClr>
              </a:gs>
              <a:gs pos="48000">
                <a:srgbClr val="E53935"/>
              </a:gs>
              <a:gs pos="100000">
                <a:srgbClr val="B71C1C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341922-082F-811D-B634-92B2FBD4A864}"/>
              </a:ext>
            </a:extLst>
          </p:cNvPr>
          <p:cNvGrpSpPr/>
          <p:nvPr userDrawn="1"/>
        </p:nvGrpSpPr>
        <p:grpSpPr>
          <a:xfrm rot="8462616">
            <a:off x="-2504038" y="-6265630"/>
            <a:ext cx="15412825" cy="16074031"/>
            <a:chOff x="0" y="-77012"/>
            <a:chExt cx="15412825" cy="16074031"/>
          </a:xfrm>
        </p:grpSpPr>
        <p:grpSp>
          <p:nvGrpSpPr>
            <p:cNvPr id="5" name="Group 84">
              <a:extLst>
                <a:ext uri="{FF2B5EF4-FFF2-40B4-BE49-F238E27FC236}">
                  <a16:creationId xmlns:a16="http://schemas.microsoft.com/office/drawing/2014/main" id="{2590B9C1-A5C1-30CD-3E09-2D60612FC0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rgbClr val="FFFFFF">
                <a:alpha val="3000"/>
              </a:srgbClr>
            </a:solidFill>
          </p:grpSpPr>
          <p:sp>
            <p:nvSpPr>
              <p:cNvPr id="10" name="Freeform 85">
                <a:extLst>
                  <a:ext uri="{FF2B5EF4-FFF2-40B4-BE49-F238E27FC236}">
                    <a16:creationId xmlns:a16="http://schemas.microsoft.com/office/drawing/2014/main" id="{D851DBF9-AE90-5295-CB50-04E9129A74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86">
                <a:extLst>
                  <a:ext uri="{FF2B5EF4-FFF2-40B4-BE49-F238E27FC236}">
                    <a16:creationId xmlns:a16="http://schemas.microsoft.com/office/drawing/2014/main" id="{D7FDAD4F-996E-0837-8494-3B6750AB5C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87">
                <a:extLst>
                  <a:ext uri="{FF2B5EF4-FFF2-40B4-BE49-F238E27FC236}">
                    <a16:creationId xmlns:a16="http://schemas.microsoft.com/office/drawing/2014/main" id="{25018995-7580-F07A-057D-835F63DEC8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88">
                <a:extLst>
                  <a:ext uri="{FF2B5EF4-FFF2-40B4-BE49-F238E27FC236}">
                    <a16:creationId xmlns:a16="http://schemas.microsoft.com/office/drawing/2014/main" id="{7F0A6A52-68AA-D8E0-09CF-724547B25B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" name="Freeform 88">
              <a:extLst>
                <a:ext uri="{FF2B5EF4-FFF2-40B4-BE49-F238E27FC236}">
                  <a16:creationId xmlns:a16="http://schemas.microsoft.com/office/drawing/2014/main" id="{E26696EB-25BE-4871-A78B-D67E10BDE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88">
              <a:extLst>
                <a:ext uri="{FF2B5EF4-FFF2-40B4-BE49-F238E27FC236}">
                  <a16:creationId xmlns:a16="http://schemas.microsoft.com/office/drawing/2014/main" id="{A212977E-696E-EDFE-8BC5-F19F47754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21FBB9-803C-9D34-B4F3-F5D26E9E140F}"/>
              </a:ext>
            </a:extLst>
          </p:cNvPr>
          <p:cNvGrpSpPr/>
          <p:nvPr userDrawn="1"/>
        </p:nvGrpSpPr>
        <p:grpSpPr>
          <a:xfrm>
            <a:off x="-3380338" y="-3941530"/>
            <a:ext cx="15412825" cy="16074031"/>
            <a:chOff x="0" y="-77012"/>
            <a:chExt cx="15412825" cy="16074031"/>
          </a:xfrm>
        </p:grpSpPr>
        <p:grpSp>
          <p:nvGrpSpPr>
            <p:cNvPr id="16" name="Group 84">
              <a:extLst>
                <a:ext uri="{FF2B5EF4-FFF2-40B4-BE49-F238E27FC236}">
                  <a16:creationId xmlns:a16="http://schemas.microsoft.com/office/drawing/2014/main" id="{793803AF-F5CC-4347-1A4E-E085565F28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rgbClr val="FFFFFF">
                <a:alpha val="3000"/>
              </a:srgbClr>
            </a:solidFill>
          </p:grpSpPr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C4CA63A8-9D19-8D26-EBBA-695EBF03F7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86">
                <a:extLst>
                  <a:ext uri="{FF2B5EF4-FFF2-40B4-BE49-F238E27FC236}">
                    <a16:creationId xmlns:a16="http://schemas.microsoft.com/office/drawing/2014/main" id="{26751EC2-87F1-CE95-228F-2788A2D5FD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3FEDB481-E692-03B0-8EE5-9EE148178F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88">
                <a:extLst>
                  <a:ext uri="{FF2B5EF4-FFF2-40B4-BE49-F238E27FC236}">
                    <a16:creationId xmlns:a16="http://schemas.microsoft.com/office/drawing/2014/main" id="{41B3AB02-6D91-58C8-A335-84C911B35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" name="Freeform 88">
              <a:extLst>
                <a:ext uri="{FF2B5EF4-FFF2-40B4-BE49-F238E27FC236}">
                  <a16:creationId xmlns:a16="http://schemas.microsoft.com/office/drawing/2014/main" id="{7B0DDB05-9AD6-8BF6-ECE9-6E84826963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EDBB69C1-1B90-5AB7-E893-90572DFB4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4FD4A1D-FB5D-DFC1-550E-EE0E1BDCA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760" y="3429000"/>
            <a:ext cx="7741920" cy="2131368"/>
          </a:xfrm>
          <a:solidFill>
            <a:srgbClr val="FFFFFF">
              <a:alpha val="60000"/>
            </a:srgbClr>
          </a:solidFill>
        </p:spPr>
        <p:txBody>
          <a:bodyPr anchor="t">
            <a:normAutofit/>
          </a:bodyPr>
          <a:lstStyle>
            <a:lvl1pPr algn="ctr"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C3E91F7-A868-9DF2-7912-3A24DA2B4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4760" y="5560367"/>
            <a:ext cx="7741920" cy="712949"/>
          </a:xfrm>
          <a:solidFill>
            <a:srgbClr val="FFFFFF">
              <a:alpha val="60000"/>
            </a:srgbClr>
          </a:solidFill>
        </p:spPr>
        <p:txBody>
          <a:bodyPr anchor="ctr"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pic>
        <p:nvPicPr>
          <p:cNvPr id="26" name="echo-grid-156713-unsplash.jpg">
            <a:extLst>
              <a:ext uri="{FF2B5EF4-FFF2-40B4-BE49-F238E27FC236}">
                <a16:creationId xmlns:a16="http://schemas.microsoft.com/office/drawing/2014/main" id="{8F3BE577-382E-DD25-1D94-825431726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803" r="42054" b="22586"/>
          <a:stretch/>
        </p:blipFill>
        <p:spPr>
          <a:xfrm>
            <a:off x="197613" y="198086"/>
            <a:ext cx="3268700" cy="326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588" extrusionOk="0">
                <a:moveTo>
                  <a:pt x="9432" y="0"/>
                </a:moveTo>
                <a:cubicBezTo>
                  <a:pt x="9682" y="0"/>
                  <a:pt x="9932" y="54"/>
                  <a:pt x="10164" y="163"/>
                </a:cubicBezTo>
                <a:cubicBezTo>
                  <a:pt x="10347" y="248"/>
                  <a:pt x="10515" y="366"/>
                  <a:pt x="10657" y="509"/>
                </a:cubicBezTo>
                <a:cubicBezTo>
                  <a:pt x="10800" y="653"/>
                  <a:pt x="10917" y="820"/>
                  <a:pt x="11002" y="1004"/>
                </a:cubicBezTo>
                <a:cubicBezTo>
                  <a:pt x="11219" y="1470"/>
                  <a:pt x="11219" y="2009"/>
                  <a:pt x="11002" y="2475"/>
                </a:cubicBezTo>
                <a:cubicBezTo>
                  <a:pt x="10863" y="2763"/>
                  <a:pt x="10543" y="3084"/>
                  <a:pt x="10009" y="3620"/>
                </a:cubicBezTo>
                <a:lnTo>
                  <a:pt x="3603" y="10057"/>
                </a:lnTo>
                <a:cubicBezTo>
                  <a:pt x="3070" y="10592"/>
                  <a:pt x="2751" y="10914"/>
                  <a:pt x="2463" y="11054"/>
                </a:cubicBezTo>
                <a:cubicBezTo>
                  <a:pt x="2000" y="11271"/>
                  <a:pt x="1463" y="11271"/>
                  <a:pt x="1000" y="11054"/>
                </a:cubicBezTo>
                <a:cubicBezTo>
                  <a:pt x="817" y="10968"/>
                  <a:pt x="650" y="10851"/>
                  <a:pt x="507" y="10707"/>
                </a:cubicBezTo>
                <a:cubicBezTo>
                  <a:pt x="364" y="10564"/>
                  <a:pt x="248" y="10396"/>
                  <a:pt x="162" y="10212"/>
                </a:cubicBezTo>
                <a:cubicBezTo>
                  <a:pt x="-54" y="9746"/>
                  <a:pt x="-54" y="9208"/>
                  <a:pt x="162" y="8742"/>
                </a:cubicBezTo>
                <a:cubicBezTo>
                  <a:pt x="302" y="8453"/>
                  <a:pt x="621" y="8131"/>
                  <a:pt x="1154" y="7596"/>
                </a:cubicBezTo>
                <a:lnTo>
                  <a:pt x="7560" y="1159"/>
                </a:lnTo>
                <a:cubicBezTo>
                  <a:pt x="8093" y="624"/>
                  <a:pt x="8414" y="303"/>
                  <a:pt x="8701" y="163"/>
                </a:cubicBezTo>
                <a:cubicBezTo>
                  <a:pt x="8933" y="54"/>
                  <a:pt x="9183" y="0"/>
                  <a:pt x="9432" y="0"/>
                </a:cubicBezTo>
                <a:close/>
                <a:moveTo>
                  <a:pt x="4213" y="57"/>
                </a:moveTo>
                <a:cubicBezTo>
                  <a:pt x="4463" y="57"/>
                  <a:pt x="4713" y="112"/>
                  <a:pt x="4945" y="221"/>
                </a:cubicBezTo>
                <a:cubicBezTo>
                  <a:pt x="5128" y="307"/>
                  <a:pt x="5293" y="424"/>
                  <a:pt x="5436" y="567"/>
                </a:cubicBezTo>
                <a:cubicBezTo>
                  <a:pt x="5579" y="711"/>
                  <a:pt x="5696" y="878"/>
                  <a:pt x="5781" y="1062"/>
                </a:cubicBezTo>
                <a:cubicBezTo>
                  <a:pt x="5998" y="1528"/>
                  <a:pt x="5998" y="2067"/>
                  <a:pt x="5781" y="2533"/>
                </a:cubicBezTo>
                <a:cubicBezTo>
                  <a:pt x="5642" y="2821"/>
                  <a:pt x="5323" y="3142"/>
                  <a:pt x="4790" y="3677"/>
                </a:cubicBezTo>
                <a:lnTo>
                  <a:pt x="3666" y="4807"/>
                </a:lnTo>
                <a:cubicBezTo>
                  <a:pt x="3132" y="5343"/>
                  <a:pt x="2812" y="5664"/>
                  <a:pt x="2525" y="5804"/>
                </a:cubicBezTo>
                <a:cubicBezTo>
                  <a:pt x="2061" y="6021"/>
                  <a:pt x="1526" y="6021"/>
                  <a:pt x="1062" y="5804"/>
                </a:cubicBezTo>
                <a:cubicBezTo>
                  <a:pt x="879" y="5718"/>
                  <a:pt x="712" y="5600"/>
                  <a:pt x="569" y="5457"/>
                </a:cubicBezTo>
                <a:cubicBezTo>
                  <a:pt x="426" y="5313"/>
                  <a:pt x="310" y="5147"/>
                  <a:pt x="224" y="4963"/>
                </a:cubicBezTo>
                <a:cubicBezTo>
                  <a:pt x="8" y="4497"/>
                  <a:pt x="8" y="3959"/>
                  <a:pt x="224" y="3493"/>
                </a:cubicBezTo>
                <a:cubicBezTo>
                  <a:pt x="364" y="3204"/>
                  <a:pt x="683" y="2882"/>
                  <a:pt x="1216" y="2347"/>
                </a:cubicBezTo>
                <a:lnTo>
                  <a:pt x="2341" y="1217"/>
                </a:lnTo>
                <a:cubicBezTo>
                  <a:pt x="2874" y="682"/>
                  <a:pt x="3194" y="361"/>
                  <a:pt x="3481" y="221"/>
                </a:cubicBezTo>
                <a:cubicBezTo>
                  <a:pt x="3713" y="112"/>
                  <a:pt x="3963" y="57"/>
                  <a:pt x="4213" y="57"/>
                </a:cubicBezTo>
                <a:close/>
                <a:moveTo>
                  <a:pt x="14521" y="75"/>
                </a:moveTo>
                <a:cubicBezTo>
                  <a:pt x="14771" y="75"/>
                  <a:pt x="15020" y="129"/>
                  <a:pt x="15252" y="238"/>
                </a:cubicBezTo>
                <a:cubicBezTo>
                  <a:pt x="15435" y="323"/>
                  <a:pt x="15602" y="441"/>
                  <a:pt x="15745" y="584"/>
                </a:cubicBezTo>
                <a:cubicBezTo>
                  <a:pt x="15888" y="728"/>
                  <a:pt x="16005" y="895"/>
                  <a:pt x="16090" y="1079"/>
                </a:cubicBezTo>
                <a:cubicBezTo>
                  <a:pt x="16306" y="1545"/>
                  <a:pt x="16306" y="2084"/>
                  <a:pt x="16090" y="2550"/>
                </a:cubicBezTo>
                <a:cubicBezTo>
                  <a:pt x="15951" y="2838"/>
                  <a:pt x="15631" y="3160"/>
                  <a:pt x="15098" y="3695"/>
                </a:cubicBezTo>
                <a:lnTo>
                  <a:pt x="3682" y="15164"/>
                </a:lnTo>
                <a:cubicBezTo>
                  <a:pt x="3149" y="15699"/>
                  <a:pt x="2830" y="16020"/>
                  <a:pt x="2543" y="16160"/>
                </a:cubicBezTo>
                <a:cubicBezTo>
                  <a:pt x="2079" y="16378"/>
                  <a:pt x="1543" y="16378"/>
                  <a:pt x="1079" y="16160"/>
                </a:cubicBezTo>
                <a:cubicBezTo>
                  <a:pt x="896" y="16075"/>
                  <a:pt x="730" y="15957"/>
                  <a:pt x="587" y="15814"/>
                </a:cubicBezTo>
                <a:cubicBezTo>
                  <a:pt x="444" y="15670"/>
                  <a:pt x="327" y="15503"/>
                  <a:pt x="242" y="15319"/>
                </a:cubicBezTo>
                <a:cubicBezTo>
                  <a:pt x="25" y="14853"/>
                  <a:pt x="25" y="14314"/>
                  <a:pt x="242" y="13848"/>
                </a:cubicBezTo>
                <a:cubicBezTo>
                  <a:pt x="381" y="13560"/>
                  <a:pt x="701" y="13239"/>
                  <a:pt x="1234" y="12704"/>
                </a:cubicBezTo>
                <a:lnTo>
                  <a:pt x="12649" y="1234"/>
                </a:lnTo>
                <a:cubicBezTo>
                  <a:pt x="13182" y="699"/>
                  <a:pt x="13502" y="378"/>
                  <a:pt x="13789" y="238"/>
                </a:cubicBezTo>
                <a:cubicBezTo>
                  <a:pt x="14021" y="129"/>
                  <a:pt x="14271" y="75"/>
                  <a:pt x="14521" y="75"/>
                </a:cubicBezTo>
                <a:close/>
                <a:moveTo>
                  <a:pt x="19582" y="177"/>
                </a:moveTo>
                <a:cubicBezTo>
                  <a:pt x="19832" y="177"/>
                  <a:pt x="20082" y="231"/>
                  <a:pt x="20314" y="340"/>
                </a:cubicBezTo>
                <a:cubicBezTo>
                  <a:pt x="20497" y="425"/>
                  <a:pt x="20664" y="543"/>
                  <a:pt x="20807" y="687"/>
                </a:cubicBezTo>
                <a:cubicBezTo>
                  <a:pt x="20950" y="830"/>
                  <a:pt x="21066" y="997"/>
                  <a:pt x="21152" y="1181"/>
                </a:cubicBezTo>
                <a:cubicBezTo>
                  <a:pt x="21368" y="1647"/>
                  <a:pt x="21368" y="2186"/>
                  <a:pt x="21152" y="2652"/>
                </a:cubicBezTo>
                <a:cubicBezTo>
                  <a:pt x="21012" y="2940"/>
                  <a:pt x="20692" y="3262"/>
                  <a:pt x="20159" y="3797"/>
                </a:cubicBezTo>
                <a:lnTo>
                  <a:pt x="3784" y="20248"/>
                </a:lnTo>
                <a:cubicBezTo>
                  <a:pt x="3251" y="20784"/>
                  <a:pt x="2931" y="21106"/>
                  <a:pt x="2644" y="21246"/>
                </a:cubicBezTo>
                <a:cubicBezTo>
                  <a:pt x="2180" y="21464"/>
                  <a:pt x="1645" y="21464"/>
                  <a:pt x="1181" y="21246"/>
                </a:cubicBezTo>
                <a:cubicBezTo>
                  <a:pt x="998" y="21160"/>
                  <a:pt x="831" y="21043"/>
                  <a:pt x="688" y="20900"/>
                </a:cubicBezTo>
                <a:cubicBezTo>
                  <a:pt x="545" y="20756"/>
                  <a:pt x="429" y="20588"/>
                  <a:pt x="343" y="20404"/>
                </a:cubicBezTo>
                <a:cubicBezTo>
                  <a:pt x="127" y="19938"/>
                  <a:pt x="127" y="19400"/>
                  <a:pt x="343" y="18934"/>
                </a:cubicBezTo>
                <a:cubicBezTo>
                  <a:pt x="483" y="18646"/>
                  <a:pt x="802" y="18324"/>
                  <a:pt x="1335" y="17789"/>
                </a:cubicBezTo>
                <a:lnTo>
                  <a:pt x="17710" y="1336"/>
                </a:lnTo>
                <a:cubicBezTo>
                  <a:pt x="18243" y="801"/>
                  <a:pt x="18564" y="480"/>
                  <a:pt x="18851" y="340"/>
                </a:cubicBezTo>
                <a:cubicBezTo>
                  <a:pt x="19083" y="231"/>
                  <a:pt x="19332" y="177"/>
                  <a:pt x="19582" y="177"/>
                </a:cubicBezTo>
                <a:close/>
                <a:moveTo>
                  <a:pt x="19719" y="5227"/>
                </a:moveTo>
                <a:cubicBezTo>
                  <a:pt x="19968" y="5227"/>
                  <a:pt x="20219" y="5282"/>
                  <a:pt x="20450" y="5391"/>
                </a:cubicBezTo>
                <a:cubicBezTo>
                  <a:pt x="20634" y="5477"/>
                  <a:pt x="20800" y="5593"/>
                  <a:pt x="20943" y="5737"/>
                </a:cubicBezTo>
                <a:cubicBezTo>
                  <a:pt x="21086" y="5880"/>
                  <a:pt x="21202" y="6047"/>
                  <a:pt x="21288" y="6231"/>
                </a:cubicBezTo>
                <a:cubicBezTo>
                  <a:pt x="21504" y="6697"/>
                  <a:pt x="21504" y="7235"/>
                  <a:pt x="21288" y="7702"/>
                </a:cubicBezTo>
                <a:cubicBezTo>
                  <a:pt x="21148" y="7990"/>
                  <a:pt x="20829" y="8312"/>
                  <a:pt x="20296" y="8848"/>
                </a:cubicBezTo>
                <a:lnTo>
                  <a:pt x="8811" y="20386"/>
                </a:lnTo>
                <a:cubicBezTo>
                  <a:pt x="8278" y="20922"/>
                  <a:pt x="7958" y="21243"/>
                  <a:pt x="7671" y="21383"/>
                </a:cubicBezTo>
                <a:cubicBezTo>
                  <a:pt x="7207" y="21600"/>
                  <a:pt x="6671" y="21600"/>
                  <a:pt x="6207" y="21383"/>
                </a:cubicBezTo>
                <a:cubicBezTo>
                  <a:pt x="6024" y="21297"/>
                  <a:pt x="5858" y="21180"/>
                  <a:pt x="5715" y="21036"/>
                </a:cubicBezTo>
                <a:cubicBezTo>
                  <a:pt x="5572" y="20893"/>
                  <a:pt x="5456" y="20725"/>
                  <a:pt x="5371" y="20541"/>
                </a:cubicBezTo>
                <a:cubicBezTo>
                  <a:pt x="5154" y="20075"/>
                  <a:pt x="5154" y="19537"/>
                  <a:pt x="5371" y="19071"/>
                </a:cubicBezTo>
                <a:cubicBezTo>
                  <a:pt x="5510" y="18782"/>
                  <a:pt x="5829" y="18462"/>
                  <a:pt x="6362" y="17926"/>
                </a:cubicBezTo>
                <a:lnTo>
                  <a:pt x="17847" y="6388"/>
                </a:lnTo>
                <a:cubicBezTo>
                  <a:pt x="18380" y="5852"/>
                  <a:pt x="18700" y="5531"/>
                  <a:pt x="18987" y="5391"/>
                </a:cubicBezTo>
                <a:cubicBezTo>
                  <a:pt x="19219" y="5282"/>
                  <a:pt x="19469" y="5227"/>
                  <a:pt x="19719" y="5227"/>
                </a:cubicBezTo>
                <a:close/>
                <a:moveTo>
                  <a:pt x="19761" y="10372"/>
                </a:moveTo>
                <a:cubicBezTo>
                  <a:pt x="20011" y="10372"/>
                  <a:pt x="20261" y="10426"/>
                  <a:pt x="20493" y="10535"/>
                </a:cubicBezTo>
                <a:cubicBezTo>
                  <a:pt x="20676" y="10621"/>
                  <a:pt x="20842" y="10738"/>
                  <a:pt x="20985" y="10881"/>
                </a:cubicBezTo>
                <a:cubicBezTo>
                  <a:pt x="21128" y="11025"/>
                  <a:pt x="21244" y="11193"/>
                  <a:pt x="21330" y="11377"/>
                </a:cubicBezTo>
                <a:cubicBezTo>
                  <a:pt x="21546" y="11843"/>
                  <a:pt x="21546" y="12381"/>
                  <a:pt x="21330" y="12847"/>
                </a:cubicBezTo>
                <a:cubicBezTo>
                  <a:pt x="21190" y="13135"/>
                  <a:pt x="20871" y="13456"/>
                  <a:pt x="20338" y="13992"/>
                </a:cubicBezTo>
                <a:lnTo>
                  <a:pt x="13932" y="20428"/>
                </a:lnTo>
                <a:cubicBezTo>
                  <a:pt x="13399" y="20964"/>
                  <a:pt x="13079" y="21285"/>
                  <a:pt x="12792" y="21425"/>
                </a:cubicBezTo>
                <a:cubicBezTo>
                  <a:pt x="12560" y="21533"/>
                  <a:pt x="12310" y="21588"/>
                  <a:pt x="12060" y="21588"/>
                </a:cubicBezTo>
                <a:cubicBezTo>
                  <a:pt x="11810" y="21588"/>
                  <a:pt x="11560" y="21533"/>
                  <a:pt x="11328" y="21425"/>
                </a:cubicBezTo>
                <a:cubicBezTo>
                  <a:pt x="11145" y="21339"/>
                  <a:pt x="10978" y="21222"/>
                  <a:pt x="10835" y="21078"/>
                </a:cubicBezTo>
                <a:cubicBezTo>
                  <a:pt x="10692" y="20935"/>
                  <a:pt x="10576" y="20769"/>
                  <a:pt x="10490" y="20585"/>
                </a:cubicBezTo>
                <a:cubicBezTo>
                  <a:pt x="10274" y="20119"/>
                  <a:pt x="10274" y="19580"/>
                  <a:pt x="10490" y="19114"/>
                </a:cubicBezTo>
                <a:cubicBezTo>
                  <a:pt x="10630" y="18826"/>
                  <a:pt x="10949" y="18504"/>
                  <a:pt x="11483" y="17968"/>
                </a:cubicBezTo>
                <a:lnTo>
                  <a:pt x="17889" y="11532"/>
                </a:lnTo>
                <a:cubicBezTo>
                  <a:pt x="18422" y="10996"/>
                  <a:pt x="18742" y="10675"/>
                  <a:pt x="19029" y="10535"/>
                </a:cubicBezTo>
                <a:cubicBezTo>
                  <a:pt x="19261" y="10426"/>
                  <a:pt x="19511" y="10372"/>
                  <a:pt x="19761" y="10372"/>
                </a:cubicBezTo>
                <a:close/>
                <a:moveTo>
                  <a:pt x="19702" y="15618"/>
                </a:moveTo>
                <a:cubicBezTo>
                  <a:pt x="19952" y="15618"/>
                  <a:pt x="20201" y="15674"/>
                  <a:pt x="20433" y="15782"/>
                </a:cubicBezTo>
                <a:cubicBezTo>
                  <a:pt x="20616" y="15868"/>
                  <a:pt x="20782" y="15985"/>
                  <a:pt x="20925" y="16129"/>
                </a:cubicBezTo>
                <a:cubicBezTo>
                  <a:pt x="21068" y="16273"/>
                  <a:pt x="21186" y="16439"/>
                  <a:pt x="21271" y="16623"/>
                </a:cubicBezTo>
                <a:cubicBezTo>
                  <a:pt x="21487" y="17089"/>
                  <a:pt x="21487" y="17627"/>
                  <a:pt x="21271" y="18093"/>
                </a:cubicBezTo>
                <a:cubicBezTo>
                  <a:pt x="21132" y="18381"/>
                  <a:pt x="20812" y="18704"/>
                  <a:pt x="20279" y="19239"/>
                </a:cubicBezTo>
                <a:lnTo>
                  <a:pt x="19154" y="20368"/>
                </a:lnTo>
                <a:cubicBezTo>
                  <a:pt x="18621" y="20904"/>
                  <a:pt x="18301" y="21226"/>
                  <a:pt x="18013" y="21366"/>
                </a:cubicBezTo>
                <a:cubicBezTo>
                  <a:pt x="17550" y="21583"/>
                  <a:pt x="17014" y="21583"/>
                  <a:pt x="16550" y="21366"/>
                </a:cubicBezTo>
                <a:cubicBezTo>
                  <a:pt x="16367" y="21280"/>
                  <a:pt x="16201" y="21162"/>
                  <a:pt x="16058" y="21019"/>
                </a:cubicBezTo>
                <a:cubicBezTo>
                  <a:pt x="15915" y="20875"/>
                  <a:pt x="15798" y="20708"/>
                  <a:pt x="15713" y="20524"/>
                </a:cubicBezTo>
                <a:cubicBezTo>
                  <a:pt x="15497" y="20058"/>
                  <a:pt x="15497" y="19520"/>
                  <a:pt x="15713" y="19054"/>
                </a:cubicBezTo>
                <a:cubicBezTo>
                  <a:pt x="15852" y="18765"/>
                  <a:pt x="16172" y="18444"/>
                  <a:pt x="16705" y="17908"/>
                </a:cubicBezTo>
                <a:lnTo>
                  <a:pt x="17830" y="16779"/>
                </a:lnTo>
                <a:cubicBezTo>
                  <a:pt x="18363" y="16244"/>
                  <a:pt x="18682" y="15923"/>
                  <a:pt x="18969" y="15782"/>
                </a:cubicBezTo>
                <a:cubicBezTo>
                  <a:pt x="19201" y="15674"/>
                  <a:pt x="19452" y="15618"/>
                  <a:pt x="19702" y="1561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5D5B1AD-170E-3CBE-274F-2DD6CB46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112" t="26916" r="10082" b="16994"/>
          <a:stretch/>
        </p:blipFill>
        <p:spPr>
          <a:xfrm>
            <a:off x="6138056" y="653246"/>
            <a:ext cx="3015907" cy="211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8" dur="10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Scale>
                                      <p:cBhvr>
                                        <p:cTn id="20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59DB-F511-CFF7-EB90-3B85D440A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9384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71F2-CE95-8E9E-8315-6FA62F0E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4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D143D-59A6-8937-9FC1-42E6D60D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8F686-A6E8-1AF8-E5E3-5A8460A3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545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8FF48-18F2-6EDE-1206-59C6713BD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470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2552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911897-59E6-3FA3-8525-2D7E7FB82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" y="-1"/>
            <a:ext cx="12192002" cy="75438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F1B798E-8DD2-DC4C-B361-E50EC7BC0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54689"/>
            <a:ext cx="7626350" cy="1469087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Demo slide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070FB27-CC50-B771-8DCF-6E62122C6B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5227320"/>
            <a:ext cx="7626350" cy="953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Demo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789858-C08B-BBBD-4A98-21F144354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7" t="29367" r="28407" b="31731"/>
          <a:stretch/>
        </p:blipFill>
        <p:spPr>
          <a:xfrm>
            <a:off x="831850" y="135571"/>
            <a:ext cx="1621790" cy="14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4A2F-FE2F-4376-228B-D64E0A7D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3064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9D939-9CAC-3665-1A24-8987FDE7F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FF9D2-79E1-B4EE-569B-9C0B73DD4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1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45A2-2C58-C6DB-3861-F078F1D18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898572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B8353-DF3A-0B70-02AB-F47EBE839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88812-01E9-8A24-90B4-5F8F14EA3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65A05-AE35-972D-A12C-8A43FC9EA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64FC3-67D9-4518-B2DD-E9DFBD0AF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3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A1031C-2F1B-3849-DA33-83AEDF96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9348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E0442A0-4801-331B-8255-BBA21AD2D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8880" y="428326"/>
            <a:ext cx="1706880" cy="11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8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9059AD-74C2-F21B-7E7B-5CDFE8B49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-2"/>
            <a:ext cx="12245370" cy="68580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BF2EDD-998D-312D-27DC-E69CE0487501}"/>
              </a:ext>
            </a:extLst>
          </p:cNvPr>
          <p:cNvSpPr/>
          <p:nvPr userDrawn="1"/>
        </p:nvSpPr>
        <p:spPr>
          <a:xfrm>
            <a:off x="-15241" y="243840"/>
            <a:ext cx="12245369" cy="61125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52EB089-0022-B4DD-4ECC-B42E7EAE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9384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19CBA9-2FC3-505E-A323-BF368F8B4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507CF5-CCEB-66DB-6CEB-EE8838D51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/>
          <a:stretch/>
        </p:blipFill>
        <p:spPr>
          <a:xfrm>
            <a:off x="10184455" y="362923"/>
            <a:ext cx="1593258" cy="11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5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png"/><Relationship Id="rId18" Type="http://schemas.openxmlformats.org/officeDocument/2006/relationships/image" Target="../media/image45.emf"/><Relationship Id="rId3" Type="http://schemas.openxmlformats.org/officeDocument/2006/relationships/image" Target="../media/image30.svg"/><Relationship Id="rId21" Type="http://schemas.openxmlformats.org/officeDocument/2006/relationships/image" Target="../media/image48.emf"/><Relationship Id="rId7" Type="http://schemas.openxmlformats.org/officeDocument/2006/relationships/image" Target="../media/image34.emf"/><Relationship Id="rId12" Type="http://schemas.openxmlformats.org/officeDocument/2006/relationships/image" Target="../media/image39.png"/><Relationship Id="rId17" Type="http://schemas.openxmlformats.org/officeDocument/2006/relationships/image" Target="../media/image44.emf"/><Relationship Id="rId2" Type="http://schemas.openxmlformats.org/officeDocument/2006/relationships/image" Target="../media/image29.png"/><Relationship Id="rId16" Type="http://schemas.openxmlformats.org/officeDocument/2006/relationships/image" Target="../media/image43.emf"/><Relationship Id="rId20" Type="http://schemas.openxmlformats.org/officeDocument/2006/relationships/image" Target="../media/image4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6.emf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365map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pl.thalesgroup.com/encryption/hardware-security-module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other-landscapes/desert-sand-landscape-with-rocky-hills.jpg.php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rack.microsoft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other-landscapes/desert-sand-landscape-with-rocky-hills.jpg.php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other-landscapes/desert-sand-landscape-with-rocky-hills.jpg.php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other-landscapes/desert-sand-landscape-with-rocky-hills.jpg.php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11" Type="http://schemas.openxmlformats.org/officeDocument/2006/relationships/image" Target="../media/image75.jp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ExchangeServerBuch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hyperlink" Target="https://m365businessbuch.de/" TargetMode="Externa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xpta.com/2019/01/introducing-ome-test-tool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28.emf"/><Relationship Id="rId5" Type="http://schemas.openxmlformats.org/officeDocument/2006/relationships/image" Target="../media/image22.png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B7DD3-7E08-C722-349F-5DB12B911F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Securing Microsoft 365 data with service encryption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B964C0-3D03-50FC-69DC-4E702FC65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Thomas Stensitzki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8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8964AB-0981-8F6C-CE76-BC51D4F0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Shredded Storage in SharePoint Online </a:t>
            </a:r>
          </a:p>
        </p:txBody>
      </p:sp>
      <p:grpSp>
        <p:nvGrpSpPr>
          <p:cNvPr id="34" name="Key-Store" descr="A diagram showing the central key store for storing Azure container encryption keys.">
            <a:extLst>
              <a:ext uri="{FF2B5EF4-FFF2-40B4-BE49-F238E27FC236}">
                <a16:creationId xmlns:a16="http://schemas.microsoft.com/office/drawing/2014/main" id="{13784FBC-3FD1-2A65-6B9E-78740682F607}"/>
              </a:ext>
            </a:extLst>
          </p:cNvPr>
          <p:cNvGrpSpPr/>
          <p:nvPr/>
        </p:nvGrpSpPr>
        <p:grpSpPr>
          <a:xfrm>
            <a:off x="8003629" y="2996675"/>
            <a:ext cx="1699603" cy="1986089"/>
            <a:chOff x="8003629" y="2547670"/>
            <a:chExt cx="1699603" cy="1986089"/>
          </a:xfrm>
        </p:grpSpPr>
        <p:sp>
          <p:nvSpPr>
            <p:cNvPr id="35" name="Rechteck 34" descr="A diagram showing the central key store for storing Azure container encryption keys.">
              <a:extLst>
                <a:ext uri="{FF2B5EF4-FFF2-40B4-BE49-F238E27FC236}">
                  <a16:creationId xmlns:a16="http://schemas.microsoft.com/office/drawing/2014/main" id="{CCB49172-DCDE-CCB3-B9D8-73064D79F58D}"/>
                </a:ext>
              </a:extLst>
            </p:cNvPr>
            <p:cNvSpPr/>
            <p:nvPr/>
          </p:nvSpPr>
          <p:spPr>
            <a:xfrm>
              <a:off x="8003631" y="2890245"/>
              <a:ext cx="1699601" cy="1643514"/>
            </a:xfrm>
            <a:prstGeom prst="rect">
              <a:avLst/>
            </a:prstGeom>
            <a:ln>
              <a:solidFill>
                <a:srgbClr val="41547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8BCA38E-C963-2566-8347-D531C04E00F8}"/>
                </a:ext>
              </a:extLst>
            </p:cNvPr>
            <p:cNvSpPr txBox="1"/>
            <p:nvPr/>
          </p:nvSpPr>
          <p:spPr>
            <a:xfrm>
              <a:off x="8003629" y="2547670"/>
              <a:ext cx="1699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003867"/>
                  </a:solidFill>
                </a:rPr>
                <a:t>Key Store</a:t>
              </a:r>
              <a:endParaRPr lang="en-US" sz="1600" b="1" dirty="0">
                <a:solidFill>
                  <a:srgbClr val="003867"/>
                </a:solidFill>
              </a:endParaRPr>
            </a:p>
          </p:txBody>
        </p:sp>
      </p:grpSp>
      <p:sp>
        <p:nvSpPr>
          <p:cNvPr id="37" name="Rechteck 36" descr="A diagram showing two full document icons with individual encryption keys and a document shredded into four chunks, one encryption key per chunk">
            <a:extLst>
              <a:ext uri="{FF2B5EF4-FFF2-40B4-BE49-F238E27FC236}">
                <a16:creationId xmlns:a16="http://schemas.microsoft.com/office/drawing/2014/main" id="{FAFCDC67-6D7E-B7FD-D702-0339CCB2D507}"/>
              </a:ext>
            </a:extLst>
          </p:cNvPr>
          <p:cNvSpPr/>
          <p:nvPr/>
        </p:nvSpPr>
        <p:spPr>
          <a:xfrm>
            <a:off x="217808" y="3356603"/>
            <a:ext cx="3321552" cy="1643514"/>
          </a:xfrm>
          <a:prstGeom prst="rect">
            <a:avLst/>
          </a:prstGeom>
          <a:ln>
            <a:solidFill>
              <a:srgbClr val="41547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Azure-Storage" descr="A diagram with fout Azure storage containers used for storing full documents or document chunks.">
            <a:extLst>
              <a:ext uri="{FF2B5EF4-FFF2-40B4-BE49-F238E27FC236}">
                <a16:creationId xmlns:a16="http://schemas.microsoft.com/office/drawing/2014/main" id="{B2697A88-3B0D-8E72-4917-01D6E46BA075}"/>
              </a:ext>
            </a:extLst>
          </p:cNvPr>
          <p:cNvGrpSpPr/>
          <p:nvPr/>
        </p:nvGrpSpPr>
        <p:grpSpPr>
          <a:xfrm>
            <a:off x="4110718" y="2996675"/>
            <a:ext cx="3321554" cy="2003442"/>
            <a:chOff x="4110718" y="2547670"/>
            <a:chExt cx="3321554" cy="2003442"/>
          </a:xfrm>
        </p:grpSpPr>
        <p:sp>
          <p:nvSpPr>
            <p:cNvPr id="39" name="Rechteck 38" descr="A diagram with fout Azure storage containers used for storing full documents or document chunks.">
              <a:extLst>
                <a:ext uri="{FF2B5EF4-FFF2-40B4-BE49-F238E27FC236}">
                  <a16:creationId xmlns:a16="http://schemas.microsoft.com/office/drawing/2014/main" id="{490E16CF-FE33-0BC9-A3A1-E12653454777}"/>
                </a:ext>
              </a:extLst>
            </p:cNvPr>
            <p:cNvSpPr/>
            <p:nvPr/>
          </p:nvSpPr>
          <p:spPr>
            <a:xfrm>
              <a:off x="4110719" y="2907598"/>
              <a:ext cx="3321553" cy="1643514"/>
            </a:xfrm>
            <a:prstGeom prst="rect">
              <a:avLst/>
            </a:prstGeom>
            <a:ln>
              <a:solidFill>
                <a:srgbClr val="41547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8A96C0D0-22C5-0570-0101-39EABD5EEED5}"/>
                </a:ext>
              </a:extLst>
            </p:cNvPr>
            <p:cNvSpPr txBox="1"/>
            <p:nvPr/>
          </p:nvSpPr>
          <p:spPr>
            <a:xfrm>
              <a:off x="4110718" y="2547670"/>
              <a:ext cx="3321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003867"/>
                  </a:solidFill>
                </a:rPr>
                <a:t>Azure Storage Containers </a:t>
              </a:r>
              <a:endParaRPr lang="en-US" sz="1600" b="1" dirty="0">
                <a:solidFill>
                  <a:srgbClr val="003867"/>
                </a:solidFill>
              </a:endParaRPr>
            </a:p>
          </p:txBody>
        </p:sp>
      </p:grpSp>
      <p:grpSp>
        <p:nvGrpSpPr>
          <p:cNvPr id="41" name="Content-Database" descr="A diagram showing a SharePoint Online content database for storing document and chunk encryption keys.">
            <a:extLst>
              <a:ext uri="{FF2B5EF4-FFF2-40B4-BE49-F238E27FC236}">
                <a16:creationId xmlns:a16="http://schemas.microsoft.com/office/drawing/2014/main" id="{0BA9CDA5-7BD7-2E53-CEB9-6E2D9E89BBC5}"/>
              </a:ext>
            </a:extLst>
          </p:cNvPr>
          <p:cNvGrpSpPr/>
          <p:nvPr/>
        </p:nvGrpSpPr>
        <p:grpSpPr>
          <a:xfrm>
            <a:off x="10141241" y="2996675"/>
            <a:ext cx="2180500" cy="1982068"/>
            <a:chOff x="10141241" y="2547670"/>
            <a:chExt cx="2180500" cy="1982068"/>
          </a:xfrm>
        </p:grpSpPr>
        <p:sp>
          <p:nvSpPr>
            <p:cNvPr id="42" name="Rechteck 41" descr="A diagram showing a SharePoint Online content database for storing document and chunk encryption keys.">
              <a:extLst>
                <a:ext uri="{FF2B5EF4-FFF2-40B4-BE49-F238E27FC236}">
                  <a16:creationId xmlns:a16="http://schemas.microsoft.com/office/drawing/2014/main" id="{65A6AA93-B8C3-BEC1-1F81-B9B0883AAB8A}"/>
                </a:ext>
              </a:extLst>
            </p:cNvPr>
            <p:cNvSpPr/>
            <p:nvPr/>
          </p:nvSpPr>
          <p:spPr>
            <a:xfrm>
              <a:off x="10274590" y="2886224"/>
              <a:ext cx="1699601" cy="1643514"/>
            </a:xfrm>
            <a:prstGeom prst="rect">
              <a:avLst/>
            </a:prstGeom>
            <a:ln>
              <a:solidFill>
                <a:srgbClr val="41547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BA9156E-03E5-DEA6-27BA-1EA96EE65D3E}"/>
                </a:ext>
              </a:extLst>
            </p:cNvPr>
            <p:cNvSpPr txBox="1"/>
            <p:nvPr/>
          </p:nvSpPr>
          <p:spPr>
            <a:xfrm>
              <a:off x="10141241" y="2547670"/>
              <a:ext cx="2180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3867"/>
                  </a:solidFill>
                </a:rPr>
                <a:t>Content Database</a:t>
              </a:r>
              <a:endParaRPr lang="en-US" sz="1600" b="1" dirty="0">
                <a:solidFill>
                  <a:srgbClr val="003867"/>
                </a:solidFill>
              </a:endParaRPr>
            </a:p>
          </p:txBody>
        </p:sp>
      </p:grpSp>
      <p:pic>
        <p:nvPicPr>
          <p:cNvPr id="44" name="Content-Database" descr="Datenbank mit einfarbiger Füllung">
            <a:extLst>
              <a:ext uri="{FF2B5EF4-FFF2-40B4-BE49-F238E27FC236}">
                <a16:creationId xmlns:a16="http://schemas.microsoft.com/office/drawing/2014/main" id="{ABF1D58C-E088-B9E9-41D3-36E60941E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7598" y="3682415"/>
            <a:ext cx="914400" cy="914400"/>
          </a:xfrm>
          <a:prstGeom prst="rect">
            <a:avLst/>
          </a:prstGeom>
        </p:spPr>
      </p:pic>
      <p:sp>
        <p:nvSpPr>
          <p:cNvPr id="45" name="Label-Chunks" descr="Speech bubble with the word &quot;Chunks&quot;, pointing to the four doucment chunks.">
            <a:extLst>
              <a:ext uri="{FF2B5EF4-FFF2-40B4-BE49-F238E27FC236}">
                <a16:creationId xmlns:a16="http://schemas.microsoft.com/office/drawing/2014/main" id="{AD48D0C3-B02B-4E79-CDB4-BD97C12A74E2}"/>
              </a:ext>
            </a:extLst>
          </p:cNvPr>
          <p:cNvSpPr/>
          <p:nvPr/>
        </p:nvSpPr>
        <p:spPr>
          <a:xfrm>
            <a:off x="1015157" y="5497046"/>
            <a:ext cx="1863617" cy="449136"/>
          </a:xfrm>
          <a:prstGeom prst="wedgeRoundRectCallout">
            <a:avLst>
              <a:gd name="adj1" fmla="val 38956"/>
              <a:gd name="adj2" fmla="val -20884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Chunks</a:t>
            </a:r>
          </a:p>
        </p:txBody>
      </p:sp>
      <p:sp>
        <p:nvSpPr>
          <p:cNvPr id="46" name="Textfeld 45" descr="A diagram showing two full document icons with individual encryption keys and a document shredded into four chunks, one encryption key per chunk">
            <a:extLst>
              <a:ext uri="{FF2B5EF4-FFF2-40B4-BE49-F238E27FC236}">
                <a16:creationId xmlns:a16="http://schemas.microsoft.com/office/drawing/2014/main" id="{375B4C21-08C1-70FD-4C09-37C89405005B}"/>
              </a:ext>
            </a:extLst>
          </p:cNvPr>
          <p:cNvSpPr txBox="1"/>
          <p:nvPr/>
        </p:nvSpPr>
        <p:spPr>
          <a:xfrm>
            <a:off x="217807" y="3000520"/>
            <a:ext cx="3321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867"/>
                </a:solidFill>
              </a:rPr>
              <a:t>Encrypted Files</a:t>
            </a:r>
          </a:p>
        </p:txBody>
      </p:sp>
      <p:pic>
        <p:nvPicPr>
          <p:cNvPr id="47" name="Storage-Containers" descr="Four Azure Storage Containers">
            <a:extLst>
              <a:ext uri="{FF2B5EF4-FFF2-40B4-BE49-F238E27FC236}">
                <a16:creationId xmlns:a16="http://schemas.microsoft.com/office/drawing/2014/main" id="{ADC60B5C-10A0-C2B6-C86C-91A8C3BC2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577" y="3726533"/>
            <a:ext cx="2945832" cy="564299"/>
          </a:xfrm>
          <a:prstGeom prst="rect">
            <a:avLst/>
          </a:prstGeom>
        </p:spPr>
      </p:pic>
      <p:pic>
        <p:nvPicPr>
          <p:cNvPr id="48" name="Key-A" descr="Azure Key A">
            <a:extLst>
              <a:ext uri="{FF2B5EF4-FFF2-40B4-BE49-F238E27FC236}">
                <a16:creationId xmlns:a16="http://schemas.microsoft.com/office/drawing/2014/main" id="{3F6EFE1B-93A4-712A-B623-3F152A0DE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746" y="4365076"/>
            <a:ext cx="257175" cy="495300"/>
          </a:xfrm>
          <a:prstGeom prst="rect">
            <a:avLst/>
          </a:prstGeom>
        </p:spPr>
      </p:pic>
      <p:pic>
        <p:nvPicPr>
          <p:cNvPr id="49" name="Key-B" descr="Azure Key B">
            <a:extLst>
              <a:ext uri="{FF2B5EF4-FFF2-40B4-BE49-F238E27FC236}">
                <a16:creationId xmlns:a16="http://schemas.microsoft.com/office/drawing/2014/main" id="{ADFC207F-F310-D4FE-039A-B6B15296D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631" y="4346976"/>
            <a:ext cx="257175" cy="495300"/>
          </a:xfrm>
          <a:prstGeom prst="rect">
            <a:avLst/>
          </a:prstGeom>
        </p:spPr>
      </p:pic>
      <p:pic>
        <p:nvPicPr>
          <p:cNvPr id="50" name="Key-C" descr="Azure Key C">
            <a:extLst>
              <a:ext uri="{FF2B5EF4-FFF2-40B4-BE49-F238E27FC236}">
                <a16:creationId xmlns:a16="http://schemas.microsoft.com/office/drawing/2014/main" id="{8B9F2642-334B-D90F-0389-EC869E67D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350" y="4346976"/>
            <a:ext cx="257175" cy="495300"/>
          </a:xfrm>
          <a:prstGeom prst="rect">
            <a:avLst/>
          </a:prstGeom>
        </p:spPr>
      </p:pic>
      <p:pic>
        <p:nvPicPr>
          <p:cNvPr id="51" name="Key-D" descr="Azure Key D">
            <a:extLst>
              <a:ext uri="{FF2B5EF4-FFF2-40B4-BE49-F238E27FC236}">
                <a16:creationId xmlns:a16="http://schemas.microsoft.com/office/drawing/2014/main" id="{1C33B418-8FD4-12D5-0007-BF45ED6E8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069" y="4338878"/>
            <a:ext cx="257175" cy="495300"/>
          </a:xfrm>
          <a:prstGeom prst="rect">
            <a:avLst/>
          </a:prstGeom>
        </p:spPr>
      </p:pic>
      <p:grpSp>
        <p:nvGrpSpPr>
          <p:cNvPr id="52" name="Key-Store-Database" descr="Key Store Database">
            <a:extLst>
              <a:ext uri="{FF2B5EF4-FFF2-40B4-BE49-F238E27FC236}">
                <a16:creationId xmlns:a16="http://schemas.microsoft.com/office/drawing/2014/main" id="{307B543B-4735-DBEB-32CA-21D80A2C119B}"/>
              </a:ext>
            </a:extLst>
          </p:cNvPr>
          <p:cNvGrpSpPr/>
          <p:nvPr/>
        </p:nvGrpSpPr>
        <p:grpSpPr>
          <a:xfrm>
            <a:off x="8395002" y="3721090"/>
            <a:ext cx="914400" cy="914400"/>
            <a:chOff x="8395002" y="3272085"/>
            <a:chExt cx="914400" cy="914400"/>
          </a:xfrm>
        </p:grpSpPr>
        <p:pic>
          <p:nvPicPr>
            <p:cNvPr id="53" name="Grafik 52" descr="Datenbank mit einfarbiger Füllung">
              <a:extLst>
                <a:ext uri="{FF2B5EF4-FFF2-40B4-BE49-F238E27FC236}">
                  <a16:creationId xmlns:a16="http://schemas.microsoft.com/office/drawing/2014/main" id="{DBA74BCA-08B6-71B3-3D4A-2CA7FFB1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95002" y="3272085"/>
              <a:ext cx="914400" cy="914400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5BF8464A-D318-3FA4-58A4-BD06B3F4B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08384" y="3649739"/>
              <a:ext cx="277557" cy="451030"/>
            </a:xfrm>
            <a:prstGeom prst="rect">
              <a:avLst/>
            </a:prstGeom>
          </p:spPr>
        </p:pic>
      </p:grpSp>
      <p:pic>
        <p:nvPicPr>
          <p:cNvPr id="55" name="Chunk-A" descr="Document Chank A">
            <a:extLst>
              <a:ext uri="{FF2B5EF4-FFF2-40B4-BE49-F238E27FC236}">
                <a16:creationId xmlns:a16="http://schemas.microsoft.com/office/drawing/2014/main" id="{5A544C06-DEAE-7453-B0B2-840C6A45B7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0154" y="3699051"/>
            <a:ext cx="457240" cy="182896"/>
          </a:xfrm>
          <a:prstGeom prst="rect">
            <a:avLst/>
          </a:prstGeom>
        </p:spPr>
      </p:pic>
      <p:pic>
        <p:nvPicPr>
          <p:cNvPr id="56" name="Chunk-B" descr="Document Chank B">
            <a:extLst>
              <a:ext uri="{FF2B5EF4-FFF2-40B4-BE49-F238E27FC236}">
                <a16:creationId xmlns:a16="http://schemas.microsoft.com/office/drawing/2014/main" id="{57594969-BB08-29C4-FDD2-1E4F19884F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0154" y="4008683"/>
            <a:ext cx="457240" cy="134124"/>
          </a:xfrm>
          <a:prstGeom prst="rect">
            <a:avLst/>
          </a:prstGeom>
        </p:spPr>
      </p:pic>
      <p:pic>
        <p:nvPicPr>
          <p:cNvPr id="57" name="Chunk-C" descr="Document Chank C">
            <a:extLst>
              <a:ext uri="{FF2B5EF4-FFF2-40B4-BE49-F238E27FC236}">
                <a16:creationId xmlns:a16="http://schemas.microsoft.com/office/drawing/2014/main" id="{66119781-C000-364B-9209-78441AC1E6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0154" y="4276866"/>
            <a:ext cx="457240" cy="140220"/>
          </a:xfrm>
          <a:prstGeom prst="rect">
            <a:avLst/>
          </a:prstGeom>
        </p:spPr>
      </p:pic>
      <p:pic>
        <p:nvPicPr>
          <p:cNvPr id="58" name="Chunk-D" descr="Document Chank D">
            <a:extLst>
              <a:ext uri="{FF2B5EF4-FFF2-40B4-BE49-F238E27FC236}">
                <a16:creationId xmlns:a16="http://schemas.microsoft.com/office/drawing/2014/main" id="{59D8AD28-8F8A-9C8C-1EE0-93BEAF30E4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50154" y="4548427"/>
            <a:ext cx="457240" cy="195089"/>
          </a:xfrm>
          <a:prstGeom prst="rect">
            <a:avLst/>
          </a:prstGeom>
        </p:spPr>
      </p:pic>
      <p:pic>
        <p:nvPicPr>
          <p:cNvPr id="59" name="Chunk-A-Key">
            <a:extLst>
              <a:ext uri="{FF2B5EF4-FFF2-40B4-BE49-F238E27FC236}">
                <a16:creationId xmlns:a16="http://schemas.microsoft.com/office/drawing/2014/main" id="{0E5EDCE5-6658-DFE6-5F2D-8A9762D1A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3791" y="3661062"/>
            <a:ext cx="165968" cy="260807"/>
          </a:xfrm>
          <a:prstGeom prst="rect">
            <a:avLst/>
          </a:prstGeom>
        </p:spPr>
      </p:pic>
      <p:pic>
        <p:nvPicPr>
          <p:cNvPr id="60" name="Chunk-B-Key">
            <a:extLst>
              <a:ext uri="{FF2B5EF4-FFF2-40B4-BE49-F238E27FC236}">
                <a16:creationId xmlns:a16="http://schemas.microsoft.com/office/drawing/2014/main" id="{68F4EE0F-F0E9-53D8-04FE-8826598AC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95790" y="3945342"/>
            <a:ext cx="165968" cy="260807"/>
          </a:xfrm>
          <a:prstGeom prst="rect">
            <a:avLst/>
          </a:prstGeom>
        </p:spPr>
      </p:pic>
      <p:pic>
        <p:nvPicPr>
          <p:cNvPr id="61" name="Chunk-C-Key">
            <a:extLst>
              <a:ext uri="{FF2B5EF4-FFF2-40B4-BE49-F238E27FC236}">
                <a16:creationId xmlns:a16="http://schemas.microsoft.com/office/drawing/2014/main" id="{D161FC3E-6465-2DA2-ECD1-946FE66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3791" y="4216573"/>
            <a:ext cx="165968" cy="260807"/>
          </a:xfrm>
          <a:prstGeom prst="rect">
            <a:avLst/>
          </a:prstGeom>
        </p:spPr>
      </p:pic>
      <p:pic>
        <p:nvPicPr>
          <p:cNvPr id="62" name="Chunk-D-Key">
            <a:extLst>
              <a:ext uri="{FF2B5EF4-FFF2-40B4-BE49-F238E27FC236}">
                <a16:creationId xmlns:a16="http://schemas.microsoft.com/office/drawing/2014/main" id="{4E3A4C84-BF4C-2D04-C913-AAC8A1FA8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93791" y="4487804"/>
            <a:ext cx="165968" cy="260807"/>
          </a:xfrm>
          <a:prstGeom prst="rect">
            <a:avLst/>
          </a:prstGeom>
        </p:spPr>
      </p:pic>
      <p:pic>
        <p:nvPicPr>
          <p:cNvPr id="63" name="File-B-Key">
            <a:extLst>
              <a:ext uri="{FF2B5EF4-FFF2-40B4-BE49-F238E27FC236}">
                <a16:creationId xmlns:a16="http://schemas.microsoft.com/office/drawing/2014/main" id="{A2015DEE-6F70-8DEC-D057-FD228A2A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3387" y="4078100"/>
            <a:ext cx="200025" cy="314325"/>
          </a:xfrm>
          <a:prstGeom prst="rect">
            <a:avLst/>
          </a:prstGeom>
        </p:spPr>
      </p:pic>
      <p:pic>
        <p:nvPicPr>
          <p:cNvPr id="64" name="File-A-Key">
            <a:extLst>
              <a:ext uri="{FF2B5EF4-FFF2-40B4-BE49-F238E27FC236}">
                <a16:creationId xmlns:a16="http://schemas.microsoft.com/office/drawing/2014/main" id="{DBB3F460-873B-362B-10F5-C6F313F10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2698" y="4078099"/>
            <a:ext cx="200025" cy="314325"/>
          </a:xfrm>
          <a:prstGeom prst="rect">
            <a:avLst/>
          </a:prstGeom>
        </p:spPr>
      </p:pic>
      <p:pic>
        <p:nvPicPr>
          <p:cNvPr id="65" name="File-B">
            <a:extLst>
              <a:ext uri="{FF2B5EF4-FFF2-40B4-BE49-F238E27FC236}">
                <a16:creationId xmlns:a16="http://schemas.microsoft.com/office/drawing/2014/main" id="{00F45946-E202-BB35-C6B2-974A92585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0578" y="3878005"/>
            <a:ext cx="451546" cy="523220"/>
          </a:xfrm>
          <a:prstGeom prst="rect">
            <a:avLst/>
          </a:prstGeom>
        </p:spPr>
      </p:pic>
      <p:pic>
        <p:nvPicPr>
          <p:cNvPr id="66" name="File-A">
            <a:extLst>
              <a:ext uri="{FF2B5EF4-FFF2-40B4-BE49-F238E27FC236}">
                <a16:creationId xmlns:a16="http://schemas.microsoft.com/office/drawing/2014/main" id="{0B2CB5D9-ADC0-55F6-AD4E-F688D6A36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6306" y="3878005"/>
            <a:ext cx="451546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65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0.07708 0.04005 C 0.0931 0.04908 0.11732 0.05394 0.14258 0.05394 C 0.17136 0.05394 0.19453 0.04908 0.21055 0.04005 L 0.28776 -2.22222E-6 " pathEditMode="relative" rAng="0" ptsTypes="AAAAA">
                                      <p:cBhvr>
                                        <p:cTn id="6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2.22222E-6 L 0.09701 0.04005 C 0.11719 0.04908 0.14753 0.05394 0.17943 0.05394 C 0.21563 0.05394 0.24467 0.04908 0.26485 0.04005 L 0.36198 -2.22222E-6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9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06692 0.03958 C 0.08086 0.04861 0.10846 0.05185 0.12383 0.05347 C 0.13932 0.05532 0.14518 0.05486 0.1595 0.04976 C 0.1845 0.04097 0.18398 0.04259 0.20638 0.02916 " pathEditMode="relative" rAng="0" ptsTypes="AAAAA">
                                      <p:cBhvr>
                                        <p:cTn id="7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12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-2.96296E-6 L 0.08867 0.04005 C 0.10703 0.04908 0.13476 0.05394 0.16393 0.05394 C 0.197 0.05394 0.22357 0.04908 0.24192 0.04005 L 0.33073 -2.96296E-6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-0.00024 L 0.06692 0.03981 C 0.08086 0.04884 0.10195 0.05393 0.12396 0.05393 C 0.14896 0.05393 0.16888 0.04884 0.18294 0.03981 C 0.20508 0.02639 0.24375 -0.02107 0.26614 -0.04584 " pathEditMode="relative" rAng="0" ptsTypes="AAAAA">
                                      <p:cBhvr>
                                        <p:cTn id="8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-0.00046 L 0.03112 0.03959 C 0.03763 0.04862 0.04726 0.05394 0.05755 0.05394 C 0.0694 0.05394 0.07851 0.04862 0.08515 0.03959 C 0.09544 0.02639 0.13216 -0.06759 0.14101 -0.08842 " pathEditMode="relative" rAng="0" ptsTypes="AAAAA">
                                      <p:cBhvr>
                                        <p:cTn id="9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34557 -0.06413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9" y="-321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476 -0.06135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32" y="-3079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0.22174 -0.06135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81" y="-307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0.16015 -0.06019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-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231 L 0.90573 -0.06273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247" y="-3032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2.59259E-6 L 0.84154 -0.10278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44" y="-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2.22222E-6 L 0.75886 0.0368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73" y="1829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2.96296E-6 L 0.75859 0.02917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99" y="1458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116 L 0.75873 0.02268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65" y="1181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7586 0.016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3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5" grpId="0" animBg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F75EA-BA65-86B5-5F78-2146F406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so far?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FC0DA1-019C-82F8-1A6B-D456403B6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48" y="1598495"/>
            <a:ext cx="4146104" cy="3661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9362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B42337E-16BB-968A-CC90-866F682E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Purview Customer Key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60806C-A418-EE84-994D-3B81A6110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 and how does it work?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9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E22116-B6C8-715B-3B29-EC832562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Customer Key available?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4D6A7-E5EC-3942-3BEA-FE9AA095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encryption layer on top of BitLocker in Microsoft  data centers</a:t>
            </a:r>
          </a:p>
          <a:p>
            <a:r>
              <a:rPr lang="en-US" dirty="0"/>
              <a:t>Access separation for system administrators </a:t>
            </a:r>
          </a:p>
          <a:p>
            <a:r>
              <a:rPr lang="en-US" dirty="0"/>
              <a:t>Meet dedicated compliance requirements for data encryption </a:t>
            </a:r>
          </a:p>
          <a:p>
            <a:r>
              <a:rPr lang="en-US" dirty="0"/>
              <a:t>Provide a customer-based key management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C6AF7-4E5F-798F-483C-ADB9349E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Purview Customer Key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0DA88B-1B23-70C3-F694-38A7868C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Key Vaults in </a:t>
            </a:r>
            <a:r>
              <a:rPr lang="en-US" b="1" dirty="0"/>
              <a:t>two separate </a:t>
            </a:r>
            <a:r>
              <a:rPr lang="en-US" dirty="0"/>
              <a:t>Azure subscriptions</a:t>
            </a:r>
          </a:p>
          <a:p>
            <a:pPr lvl="1"/>
            <a:r>
              <a:rPr lang="en-US" b="1" dirty="0"/>
              <a:t>Enterprise Agreement </a:t>
            </a:r>
            <a:r>
              <a:rPr lang="en-US" dirty="0"/>
              <a:t>(EA) or </a:t>
            </a:r>
            <a:r>
              <a:rPr lang="en-US" b="1" dirty="0"/>
              <a:t>Cloud Solution Provider </a:t>
            </a:r>
            <a:r>
              <a:rPr lang="en-US" dirty="0"/>
              <a:t>(CSP)</a:t>
            </a:r>
          </a:p>
          <a:p>
            <a:r>
              <a:rPr lang="en-US" dirty="0"/>
              <a:t>Initial customer key setup in </a:t>
            </a:r>
            <a:r>
              <a:rPr lang="en-US" b="1" dirty="0"/>
              <a:t>FastTrack Portal </a:t>
            </a:r>
          </a:p>
          <a:p>
            <a:r>
              <a:rPr lang="en-US" dirty="0"/>
              <a:t>3 key encryption options</a:t>
            </a:r>
          </a:p>
          <a:p>
            <a:pPr lvl="1"/>
            <a:r>
              <a:rPr lang="en-US" b="1" dirty="0"/>
              <a:t>General Microsoft 365 </a:t>
            </a:r>
            <a:r>
              <a:rPr lang="en-US" dirty="0"/>
              <a:t>Data-at-Rest encryption</a:t>
            </a:r>
          </a:p>
          <a:p>
            <a:pPr lvl="1"/>
            <a:r>
              <a:rPr lang="en-US" b="1" dirty="0"/>
              <a:t>Exchange Online </a:t>
            </a:r>
            <a:r>
              <a:rPr lang="en-US" dirty="0"/>
              <a:t>mailbox and </a:t>
            </a:r>
          </a:p>
          <a:p>
            <a:pPr lvl="1"/>
            <a:r>
              <a:rPr lang="en-US" b="1" dirty="0"/>
              <a:t>SharePoint Online </a:t>
            </a:r>
            <a:r>
              <a:rPr lang="en-US" dirty="0"/>
              <a:t>encryption (incl. OneDrive and Microsoft Teams)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4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C6AF7-4E5F-798F-483C-ADB9349E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Purview Customer Key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0DA88B-1B23-70C3-F694-38A7868C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  <a:p>
            <a:pPr lvl="1"/>
            <a:r>
              <a:rPr lang="en-US" dirty="0"/>
              <a:t>Create a Data Encryption Policy (DEP)</a:t>
            </a:r>
          </a:p>
          <a:p>
            <a:pPr lvl="1"/>
            <a:r>
              <a:rPr lang="en-US" dirty="0"/>
              <a:t>Assign a DEP to your tenant, a user, or a SharePoint site</a:t>
            </a:r>
          </a:p>
          <a:p>
            <a:r>
              <a:rPr lang="en-US" dirty="0"/>
              <a:t>Management</a:t>
            </a:r>
          </a:p>
          <a:p>
            <a:pPr lvl="1"/>
            <a:r>
              <a:rPr lang="en-US" dirty="0"/>
              <a:t>Customer key rotation by customer</a:t>
            </a:r>
          </a:p>
          <a:p>
            <a:pPr lvl="1"/>
            <a:r>
              <a:rPr lang="en-US" dirty="0"/>
              <a:t>Availability key rotation by Microsoft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 direct control by customer</a:t>
            </a:r>
          </a:p>
        </p:txBody>
      </p:sp>
    </p:spTree>
    <p:extLst>
      <p:ext uri="{BB962C8B-B14F-4D97-AF65-F5344CB8AC3E}">
        <p14:creationId xmlns:p14="http://schemas.microsoft.com/office/powerpoint/2010/main" val="295689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96530-5D71-B519-F999-373CA534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4AD60B-5B61-1F06-C30C-35E056402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b="1" dirty="0"/>
              <a:t>not delete </a:t>
            </a:r>
            <a:r>
              <a:rPr lang="en-US" dirty="0"/>
              <a:t>keys associated with an </a:t>
            </a:r>
            <a:r>
              <a:rPr lang="en-US" b="1" dirty="0"/>
              <a:t>active policy</a:t>
            </a:r>
            <a:r>
              <a:rPr lang="en-US" dirty="0"/>
              <a:t>, or a policy assigned to resources </a:t>
            </a:r>
            <a:r>
              <a:rPr lang="en-US" b="1" dirty="0"/>
              <a:t>on hold</a:t>
            </a:r>
          </a:p>
          <a:p>
            <a:r>
              <a:rPr lang="en-US" dirty="0"/>
              <a:t>A key rotation triggers a </a:t>
            </a:r>
            <a:r>
              <a:rPr lang="en-US" b="1" dirty="0"/>
              <a:t>decryption</a:t>
            </a:r>
            <a:r>
              <a:rPr lang="en-US" dirty="0"/>
              <a:t> and </a:t>
            </a:r>
            <a:r>
              <a:rPr lang="en-US" b="1" dirty="0"/>
              <a:t>re-encryption</a:t>
            </a:r>
            <a:r>
              <a:rPr lang="en-US" dirty="0"/>
              <a:t> using a new key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8DEC5-7745-1643-1E26-EC2C1C3B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080F2-31CD-3203-D27B-C0438C821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 Online</a:t>
            </a:r>
          </a:p>
          <a:p>
            <a:pPr lvl="1"/>
            <a:r>
              <a:rPr lang="en-US" dirty="0"/>
              <a:t>Encryption requires an assigned </a:t>
            </a:r>
            <a:r>
              <a:rPr lang="en-US" b="1" dirty="0" err="1"/>
              <a:t>CustomerKey</a:t>
            </a:r>
            <a:r>
              <a:rPr lang="en-US" dirty="0"/>
              <a:t> license option</a:t>
            </a:r>
          </a:p>
          <a:p>
            <a:pPr lvl="1"/>
            <a:r>
              <a:rPr lang="en-US" dirty="0"/>
              <a:t>Inactive mailboxes may still use an old encryption key</a:t>
            </a:r>
          </a:p>
          <a:p>
            <a:r>
              <a:rPr lang="en-US" dirty="0"/>
              <a:t>SharePoint Online</a:t>
            </a:r>
          </a:p>
          <a:p>
            <a:pPr lvl="1"/>
            <a:r>
              <a:rPr lang="en-US" dirty="0"/>
              <a:t>Existing backup sets might contain data protected by an old encryption key</a:t>
            </a:r>
          </a:p>
          <a:p>
            <a:r>
              <a:rPr lang="en-US" dirty="0"/>
              <a:t>Constant risk of </a:t>
            </a:r>
            <a:r>
              <a:rPr lang="en-US" b="1" dirty="0"/>
              <a:t>belated data loss </a:t>
            </a:r>
            <a:r>
              <a:rPr lang="en-US" dirty="0"/>
              <a:t>due to key deletion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1C430-9AD5-96C6-4BDB-A3023E03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pic>
        <p:nvPicPr>
          <p:cNvPr id="4" name="Grafik 3" descr="Screenshot of the web site m365maps.com showing the list of Microsoft 365 license plan features, filtered for &quot;Customer Key&quot;.">
            <a:extLst>
              <a:ext uri="{FF2B5EF4-FFF2-40B4-BE49-F238E27FC236}">
                <a16:creationId xmlns:a16="http://schemas.microsoft.com/office/drawing/2014/main" id="{CA58B02E-09F5-10E5-F43E-5FAE3A99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4" y="1563379"/>
            <a:ext cx="11133221" cy="3238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 descr="Screenshot of an Exchange Online PowerShell session showing the PersistedCapabilities attribute of a mailbox">
            <a:extLst>
              <a:ext uri="{FF2B5EF4-FFF2-40B4-BE49-F238E27FC236}">
                <a16:creationId xmlns:a16="http://schemas.microsoft.com/office/drawing/2014/main" id="{2E6A3770-0020-0066-407E-62015E0D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10" y="4164901"/>
            <a:ext cx="9666667" cy="3533333"/>
          </a:xfrm>
          <a:prstGeom prst="rect">
            <a:avLst/>
          </a:prstGeom>
        </p:spPr>
      </p:pic>
      <p:sp>
        <p:nvSpPr>
          <p:cNvPr id="6" name="Rechteck 5" descr="A frame highlighting the customer capability">
            <a:extLst>
              <a:ext uri="{FF2B5EF4-FFF2-40B4-BE49-F238E27FC236}">
                <a16:creationId xmlns:a16="http://schemas.microsoft.com/office/drawing/2014/main" id="{68C9C03E-5959-4EFF-F477-A74661E81C42}"/>
              </a:ext>
            </a:extLst>
          </p:cNvPr>
          <p:cNvSpPr/>
          <p:nvPr/>
        </p:nvSpPr>
        <p:spPr>
          <a:xfrm>
            <a:off x="1229635" y="5034475"/>
            <a:ext cx="1003427" cy="33642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 descr="A frame highlighting the custoemr key license feature">
            <a:extLst>
              <a:ext uri="{FF2B5EF4-FFF2-40B4-BE49-F238E27FC236}">
                <a16:creationId xmlns:a16="http://schemas.microsoft.com/office/drawing/2014/main" id="{43AE68BB-3820-76E4-3551-A6B02D22B87C}"/>
              </a:ext>
            </a:extLst>
          </p:cNvPr>
          <p:cNvSpPr/>
          <p:nvPr/>
        </p:nvSpPr>
        <p:spPr>
          <a:xfrm>
            <a:off x="449163" y="3154218"/>
            <a:ext cx="11308728" cy="10106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1F250-A7B2-C9A2-D080-02203B402AE9}"/>
              </a:ext>
            </a:extLst>
          </p:cNvPr>
          <p:cNvSpPr txBox="1"/>
          <p:nvPr/>
        </p:nvSpPr>
        <p:spPr>
          <a:xfrm>
            <a:off x="8433935" y="1563379"/>
            <a:ext cx="3180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https://m365maps.com</a:t>
            </a:r>
            <a:r>
              <a:rPr lang="en-US" dirty="0"/>
              <a:t> </a:t>
            </a:r>
          </a:p>
        </p:txBody>
      </p:sp>
      <p:sp>
        <p:nvSpPr>
          <p:cNvPr id="9" name="Label-Chunks" descr="Speech bubble labeled &quot;Exchange Online Management Shell&quot; pointing to the EXO PowerShell screenshot.">
            <a:extLst>
              <a:ext uri="{FF2B5EF4-FFF2-40B4-BE49-F238E27FC236}">
                <a16:creationId xmlns:a16="http://schemas.microsoft.com/office/drawing/2014/main" id="{F07B379B-60AB-0EA9-6025-91B059B192DB}"/>
              </a:ext>
            </a:extLst>
          </p:cNvPr>
          <p:cNvSpPr/>
          <p:nvPr/>
        </p:nvSpPr>
        <p:spPr>
          <a:xfrm>
            <a:off x="9038886" y="5441220"/>
            <a:ext cx="2719005" cy="742248"/>
          </a:xfrm>
          <a:prstGeom prst="wedgeRoundRectCallout">
            <a:avLst>
              <a:gd name="adj1" fmla="val -48682"/>
              <a:gd name="adj2" fmla="val -13216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Exchange Online Management Shell</a:t>
            </a:r>
          </a:p>
        </p:txBody>
      </p:sp>
    </p:spTree>
    <p:extLst>
      <p:ext uri="{BB962C8B-B14F-4D97-AF65-F5344CB8AC3E}">
        <p14:creationId xmlns:p14="http://schemas.microsoft.com/office/powerpoint/2010/main" val="399524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DA597-3133-1FFC-C17B-FE66AE0D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23B36-53C0-C94D-0F99-E22788FA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710"/>
            <a:ext cx="10515600" cy="4351338"/>
          </a:xfrm>
        </p:spPr>
        <p:txBody>
          <a:bodyPr/>
          <a:lstStyle/>
          <a:p>
            <a:r>
              <a:rPr lang="en-US" dirty="0"/>
              <a:t>On-Premises Hardware Service Module (HSM)</a:t>
            </a:r>
          </a:p>
          <a:p>
            <a:pPr lvl="1"/>
            <a:r>
              <a:rPr lang="en-US" dirty="0"/>
              <a:t>Recommended for use in </a:t>
            </a:r>
            <a:r>
              <a:rPr lang="en-US" b="1" dirty="0"/>
              <a:t>production</a:t>
            </a:r>
          </a:p>
          <a:p>
            <a:r>
              <a:rPr lang="en-US" dirty="0"/>
              <a:t>Azure Key Vault Key</a:t>
            </a:r>
          </a:p>
          <a:p>
            <a:pPr lvl="1"/>
            <a:r>
              <a:rPr lang="en-US" dirty="0"/>
              <a:t>Recommended for </a:t>
            </a:r>
            <a:r>
              <a:rPr lang="en-US" b="1" dirty="0"/>
              <a:t>testing</a:t>
            </a:r>
            <a:r>
              <a:rPr lang="en-US" dirty="0"/>
              <a:t> or </a:t>
            </a:r>
            <a:r>
              <a:rPr lang="en-US" b="1" dirty="0"/>
              <a:t>proof-of-concept</a:t>
            </a:r>
            <a:r>
              <a:rPr lang="en-US" dirty="0"/>
              <a:t> scenarios</a:t>
            </a:r>
          </a:p>
          <a:p>
            <a:r>
              <a:rPr lang="en-US" dirty="0"/>
              <a:t>Both options require Azure Key Vault for configuration and management</a:t>
            </a:r>
          </a:p>
          <a:p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360DB11-1690-5F02-7399-AC571C59698F}"/>
              </a:ext>
            </a:extLst>
          </p:cNvPr>
          <p:cNvGrpSpPr/>
          <p:nvPr/>
        </p:nvGrpSpPr>
        <p:grpSpPr>
          <a:xfrm>
            <a:off x="5471870" y="3980379"/>
            <a:ext cx="6720130" cy="2381250"/>
            <a:chOff x="5471870" y="3980379"/>
            <a:chExt cx="6720130" cy="238125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D949B1A-4073-487F-F0C8-2407AF4C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9500" y="3980379"/>
              <a:ext cx="4762500" cy="2381250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58E4950-CAB4-E0EA-064D-C2E59AB75239}"/>
                </a:ext>
              </a:extLst>
            </p:cNvPr>
            <p:cNvSpPr txBox="1"/>
            <p:nvPr/>
          </p:nvSpPr>
          <p:spPr>
            <a:xfrm>
              <a:off x="5471870" y="5992297"/>
              <a:ext cx="67201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hlinkClick r:id="rId3"/>
                </a:rPr>
                <a:t>https://cpl.thalesgroup.com/encryption/hardware-security-modules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59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0868-A04B-7DF5-4962-92FE2860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Thomas Stensitzki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0383-F50B-D073-FEAB-F361ED849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1611" cy="4351338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MCT Regional Lead</a:t>
            </a:r>
          </a:p>
          <a:p>
            <a:pPr marL="0" lvl="0" indent="0">
              <a:buNone/>
            </a:pPr>
            <a:r>
              <a:rPr lang="en-GB" dirty="0"/>
              <a:t>MVP Microsoft 365 Apps &amp; Services</a:t>
            </a:r>
          </a:p>
          <a:p>
            <a:pPr marL="0" lvl="0" indent="0">
              <a:buNone/>
            </a:pPr>
            <a:r>
              <a:rPr lang="en-GB" dirty="0"/>
              <a:t>Author</a:t>
            </a:r>
          </a:p>
          <a:p>
            <a:pPr marL="0" lvl="0" indent="0">
              <a:buNone/>
            </a:pPr>
            <a:r>
              <a:rPr lang="en-GB" dirty="0"/>
              <a:t>Blogger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linktr.ee/stensitzki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B45AF3-636B-82FB-1902-6569AA709B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7160522" y="2273739"/>
            <a:ext cx="4193277" cy="27955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09D7F2D-5075-A641-7A6F-05CF97B5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004" y="4001294"/>
            <a:ext cx="185166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AA4D1CA-95A3-CA77-5178-C0F90823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 Data-at-Rest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CF54D-3935-14FB-94D4-607BE15A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7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86F6D-D2CD-32BA-8AD8-1CAA2A07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 Data-at-Rest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14B6ED-44E2-BB0A-3DF8-13D430D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Tenant-wide data protection policy</a:t>
            </a:r>
          </a:p>
          <a:p>
            <a:endParaRPr lang="en-US" dirty="0"/>
          </a:p>
          <a:p>
            <a:r>
              <a:rPr lang="en-US" dirty="0"/>
              <a:t>Microsoft Teams (stored in Microsoft 365 Group mailbox)</a:t>
            </a:r>
          </a:p>
          <a:p>
            <a:pPr lvl="1"/>
            <a:r>
              <a:rPr lang="en-US" dirty="0"/>
              <a:t>Chat messages (1:1 chats, group chats, meeting chats, channel conversations) </a:t>
            </a:r>
          </a:p>
          <a:p>
            <a:pPr lvl="1"/>
            <a:r>
              <a:rPr lang="en-US" dirty="0"/>
              <a:t>Media messages (images, code examples, video/audio message, wiki pictures)</a:t>
            </a:r>
          </a:p>
          <a:p>
            <a:pPr lvl="1"/>
            <a:r>
              <a:rPr lang="en-US" dirty="0"/>
              <a:t>Chat notifications and chat recommendations by Cortana </a:t>
            </a:r>
          </a:p>
          <a:p>
            <a:pPr lvl="1"/>
            <a:r>
              <a:rPr lang="en-US" dirty="0"/>
              <a:t>Status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7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86F6D-D2CD-32BA-8AD8-1CAA2A07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 Data-at-Rest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14B6ED-44E2-BB0A-3DF8-13D430D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 Online </a:t>
            </a:r>
          </a:p>
          <a:p>
            <a:pPr lvl="1"/>
            <a:r>
              <a:rPr lang="en-US" dirty="0"/>
              <a:t>User and signal information</a:t>
            </a:r>
          </a:p>
          <a:p>
            <a:pPr lvl="1"/>
            <a:r>
              <a:rPr lang="en-US" dirty="0"/>
              <a:t>Mailboxes that do not use a dedicated encryption policy</a:t>
            </a:r>
          </a:p>
          <a:p>
            <a:endParaRPr lang="en-US" dirty="0"/>
          </a:p>
          <a:p>
            <a:r>
              <a:rPr lang="en-US" dirty="0"/>
              <a:t>Microsoft Information Protection</a:t>
            </a:r>
          </a:p>
          <a:p>
            <a:pPr lvl="1"/>
            <a:r>
              <a:rPr lang="en-US" dirty="0"/>
              <a:t>Exact Data Match (EDM) data of sensitive information types </a:t>
            </a:r>
          </a:p>
          <a:p>
            <a:pPr lvl="1"/>
            <a:r>
              <a:rPr lang="en-US" dirty="0"/>
              <a:t>Sensitivity Label</a:t>
            </a:r>
          </a:p>
        </p:txBody>
      </p:sp>
    </p:spTree>
    <p:extLst>
      <p:ext uri="{BB962C8B-B14F-4D97-AF65-F5344CB8AC3E}">
        <p14:creationId xmlns:p14="http://schemas.microsoft.com/office/powerpoint/2010/main" val="38560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86F6D-D2CD-32BA-8AD8-1CAA2A07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 Data-at-Rest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14B6ED-44E2-BB0A-3DF8-13D430D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Encrypts</a:t>
            </a:r>
          </a:p>
          <a:p>
            <a:pPr lvl="1"/>
            <a:r>
              <a:rPr lang="en-US" dirty="0"/>
              <a:t>New Microsoft Teams and EDM data </a:t>
            </a:r>
            <a:r>
              <a:rPr lang="en-US" b="1" dirty="0"/>
              <a:t>after</a:t>
            </a:r>
            <a:r>
              <a:rPr lang="en-US" dirty="0"/>
              <a:t> DEP assignment</a:t>
            </a:r>
          </a:p>
          <a:p>
            <a:pPr lvl="1"/>
            <a:r>
              <a:rPr lang="en-US" dirty="0"/>
              <a:t>Exchange Online mailbox content </a:t>
            </a:r>
            <a:r>
              <a:rPr lang="en-US" b="1" dirty="0"/>
              <a:t>completely</a:t>
            </a:r>
          </a:p>
          <a:p>
            <a:r>
              <a:rPr lang="en-US" dirty="0"/>
              <a:t>Does not encrypt</a:t>
            </a:r>
          </a:p>
          <a:p>
            <a:pPr lvl="1"/>
            <a:r>
              <a:rPr lang="en-US" dirty="0"/>
              <a:t>SharePoint Online and OneDrive</a:t>
            </a:r>
          </a:p>
          <a:p>
            <a:pPr lvl="1"/>
            <a:r>
              <a:rPr lang="en-US" dirty="0"/>
              <a:t>Teams files and recordings in SharePoint Online and OneDrive</a:t>
            </a:r>
          </a:p>
          <a:p>
            <a:pPr lvl="1"/>
            <a:r>
              <a:rPr lang="en-US" dirty="0"/>
              <a:t>Teams Live Event data</a:t>
            </a:r>
          </a:p>
          <a:p>
            <a:pPr lvl="1"/>
            <a:r>
              <a:rPr lang="en-US" dirty="0"/>
              <a:t>Other Microsoft 365 workload data, e.g., Yammer or Planner</a:t>
            </a:r>
          </a:p>
          <a:p>
            <a:r>
              <a:rPr lang="en-US" dirty="0"/>
              <a:t>Multiple Microsoft 365 Data-at-Rest DEPs can exist in a tenant</a:t>
            </a:r>
          </a:p>
          <a:p>
            <a:r>
              <a:rPr lang="en-US" dirty="0"/>
              <a:t>Only </a:t>
            </a:r>
            <a:r>
              <a:rPr lang="en-US" b="1" dirty="0"/>
              <a:t>one</a:t>
            </a:r>
            <a:r>
              <a:rPr lang="en-US" dirty="0"/>
              <a:t> DEP is actively assigned and tenant-wide in use</a:t>
            </a:r>
          </a:p>
        </p:txBody>
      </p:sp>
    </p:spTree>
    <p:extLst>
      <p:ext uri="{BB962C8B-B14F-4D97-AF65-F5344CB8AC3E}">
        <p14:creationId xmlns:p14="http://schemas.microsoft.com/office/powerpoint/2010/main" val="263088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AA4D1CA-95A3-CA77-5178-C0F90823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Online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CF54D-3935-14FB-94D4-607BE15A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E5894-C01F-C9D4-165E-71862CC6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Online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C0B0E-DB95-DBE1-D4C6-4B785D07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Exchange recipient objects</a:t>
            </a:r>
          </a:p>
          <a:p>
            <a:pPr lvl="1"/>
            <a:r>
              <a:rPr lang="en-US" dirty="0"/>
              <a:t>Mailbox user</a:t>
            </a:r>
          </a:p>
          <a:p>
            <a:pPr lvl="1"/>
            <a:r>
              <a:rPr lang="en-US" dirty="0"/>
              <a:t>Mail user</a:t>
            </a:r>
          </a:p>
          <a:p>
            <a:pPr lvl="1"/>
            <a:r>
              <a:rPr lang="en-US" dirty="0"/>
              <a:t>Microsoft 365 Groups</a:t>
            </a:r>
          </a:p>
          <a:p>
            <a:pPr lvl="1"/>
            <a:r>
              <a:rPr lang="en-US" dirty="0"/>
              <a:t>Shared mailboxes</a:t>
            </a:r>
          </a:p>
          <a:p>
            <a:pPr lvl="1"/>
            <a:r>
              <a:rPr lang="en-US" dirty="0"/>
              <a:t>Public folders</a:t>
            </a:r>
          </a:p>
          <a:p>
            <a:r>
              <a:rPr lang="en-US" dirty="0"/>
              <a:t>One assigned DEP per object</a:t>
            </a:r>
          </a:p>
          <a:p>
            <a:r>
              <a:rPr lang="en-US" dirty="0"/>
              <a:t>Maximum of 50 concurrent active DEP per tenant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4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945C8-FA64-CA2A-D51F-B4034847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Online</a:t>
            </a:r>
          </a:p>
        </p:txBody>
      </p:sp>
      <p:grpSp>
        <p:nvGrpSpPr>
          <p:cNvPr id="4" name="Customer Key">
            <a:extLst>
              <a:ext uri="{FF2B5EF4-FFF2-40B4-BE49-F238E27FC236}">
                <a16:creationId xmlns:a16="http://schemas.microsoft.com/office/drawing/2014/main" id="{B5765CD2-D37A-0203-462D-7F22CB791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42066" y="1880120"/>
            <a:ext cx="3044802" cy="777110"/>
            <a:chOff x="2642066" y="1796994"/>
            <a:chExt cx="3044802" cy="777110"/>
          </a:xfrm>
        </p:grpSpPr>
        <p:sp>
          <p:nvSpPr>
            <p:cNvPr id="5" name="Rechteck 4" descr="A box explaning the customer key object as part of the root key pair with RSA encryption">
              <a:extLst>
                <a:ext uri="{FF2B5EF4-FFF2-40B4-BE49-F238E27FC236}">
                  <a16:creationId xmlns:a16="http://schemas.microsoft.com/office/drawing/2014/main" id="{0F22FB29-8F69-46B8-CB4D-104215768023}"/>
                </a:ext>
              </a:extLst>
            </p:cNvPr>
            <p:cNvSpPr/>
            <p:nvPr/>
          </p:nvSpPr>
          <p:spPr>
            <a:xfrm>
              <a:off x="2880057" y="1798773"/>
              <a:ext cx="2806811" cy="775331"/>
            </a:xfrm>
            <a:prstGeom prst="rect">
              <a:avLst/>
            </a:prstGeom>
            <a:solidFill>
              <a:srgbClr val="41547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 Customer Keys</a:t>
              </a:r>
              <a:br>
                <a:rPr lang="en-US" dirty="0"/>
              </a:br>
              <a:r>
                <a:rPr lang="en-US" i="1" dirty="0"/>
                <a:t>Azure Key Vault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A93965-B75E-C102-5BEE-7D31B706F4FE}"/>
                </a:ext>
              </a:extLst>
            </p:cNvPr>
            <p:cNvSpPr/>
            <p:nvPr/>
          </p:nvSpPr>
          <p:spPr>
            <a:xfrm rot="16200000">
              <a:off x="2377385" y="2061675"/>
              <a:ext cx="767354" cy="237991"/>
            </a:xfrm>
            <a:prstGeom prst="rect">
              <a:avLst/>
            </a:prstGeom>
            <a:solidFill>
              <a:srgbClr val="137BD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RSA</a:t>
              </a:r>
            </a:p>
          </p:txBody>
        </p:sp>
      </p:grpSp>
      <p:grpSp>
        <p:nvGrpSpPr>
          <p:cNvPr id="7" name="Availability Key">
            <a:extLst>
              <a:ext uri="{FF2B5EF4-FFF2-40B4-BE49-F238E27FC236}">
                <a16:creationId xmlns:a16="http://schemas.microsoft.com/office/drawing/2014/main" id="{D27BDA18-DBA1-C0B9-8F96-642E7FF9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6707" y="1873343"/>
            <a:ext cx="3056380" cy="775333"/>
            <a:chOff x="6516707" y="1790217"/>
            <a:chExt cx="3056380" cy="775333"/>
          </a:xfrm>
        </p:grpSpPr>
        <p:sp>
          <p:nvSpPr>
            <p:cNvPr id="8" name="Rechteck 7" descr="A box explaning the Office 365 Availability key object as part of the root key pair ith AES256 encryption.">
              <a:extLst>
                <a:ext uri="{FF2B5EF4-FFF2-40B4-BE49-F238E27FC236}">
                  <a16:creationId xmlns:a16="http://schemas.microsoft.com/office/drawing/2014/main" id="{91FE9F0A-36BC-CCC2-EB39-F9B95D16B67F}"/>
                </a:ext>
              </a:extLst>
            </p:cNvPr>
            <p:cNvSpPr/>
            <p:nvPr/>
          </p:nvSpPr>
          <p:spPr>
            <a:xfrm>
              <a:off x="6516707" y="1790219"/>
              <a:ext cx="2806811" cy="775331"/>
            </a:xfrm>
            <a:prstGeom prst="rect">
              <a:avLst/>
            </a:prstGeom>
            <a:solidFill>
              <a:srgbClr val="28A8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Availability Key</a:t>
              </a:r>
              <a:br>
                <a:rPr lang="en-US" dirty="0"/>
              </a:br>
              <a:r>
                <a:rPr lang="en-US" i="1" dirty="0"/>
                <a:t>Office 365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767FB6B-0FF0-BDA9-2E16-5D45C1A228A8}"/>
                </a:ext>
              </a:extLst>
            </p:cNvPr>
            <p:cNvSpPr/>
            <p:nvPr/>
          </p:nvSpPr>
          <p:spPr>
            <a:xfrm rot="16200000">
              <a:off x="9064624" y="2049109"/>
              <a:ext cx="767355" cy="249571"/>
            </a:xfrm>
            <a:prstGeom prst="rect">
              <a:avLst/>
            </a:prstGeom>
            <a:solidFill>
              <a:srgbClr val="137BD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AES 256</a:t>
              </a:r>
            </a:p>
          </p:txBody>
        </p:sp>
      </p:grpSp>
      <p:sp>
        <p:nvSpPr>
          <p:cNvPr id="10" name="Mailboxes" descr="The mailboxes container">
            <a:extLst>
              <a:ext uri="{FF2B5EF4-FFF2-40B4-BE49-F238E27FC236}">
                <a16:creationId xmlns:a16="http://schemas.microsoft.com/office/drawing/2014/main" id="{C61684C3-F292-B251-A900-F21004F2140A}"/>
              </a:ext>
            </a:extLst>
          </p:cNvPr>
          <p:cNvSpPr/>
          <p:nvPr/>
        </p:nvSpPr>
        <p:spPr>
          <a:xfrm>
            <a:off x="5061792" y="5861684"/>
            <a:ext cx="2068409" cy="612648"/>
          </a:xfrm>
          <a:prstGeom prst="flowChartMagneticDisk">
            <a:avLst/>
          </a:prstGeom>
          <a:solidFill>
            <a:srgbClr val="253B5D"/>
          </a:solidFill>
          <a:ln>
            <a:solidFill>
              <a:srgbClr val="41547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Mailboxes</a:t>
            </a:r>
          </a:p>
        </p:txBody>
      </p:sp>
      <p:grpSp>
        <p:nvGrpSpPr>
          <p:cNvPr id="11" name="DEP Key" descr="Data Ecnryption Policy Key, generared from Customer Key and Availability, points to following Mailbox Key">
            <a:extLst>
              <a:ext uri="{FF2B5EF4-FFF2-40B4-BE49-F238E27FC236}">
                <a16:creationId xmlns:a16="http://schemas.microsoft.com/office/drawing/2014/main" id="{5814B801-DCF0-1FAD-F1C9-9FA7AD6144E4}"/>
              </a:ext>
            </a:extLst>
          </p:cNvPr>
          <p:cNvGrpSpPr/>
          <p:nvPr/>
        </p:nvGrpSpPr>
        <p:grpSpPr>
          <a:xfrm>
            <a:off x="2880057" y="3215397"/>
            <a:ext cx="6693030" cy="775333"/>
            <a:chOff x="2880057" y="3132271"/>
            <a:chExt cx="6693030" cy="775333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2F0C69B-55E2-6E1F-899C-AF0590ABFAB2}"/>
                </a:ext>
              </a:extLst>
            </p:cNvPr>
            <p:cNvSpPr/>
            <p:nvPr/>
          </p:nvSpPr>
          <p:spPr>
            <a:xfrm>
              <a:off x="2880057" y="3132273"/>
              <a:ext cx="6455039" cy="775331"/>
            </a:xfrm>
            <a:prstGeom prst="rect">
              <a:avLst/>
            </a:prstGeom>
            <a:solidFill>
              <a:srgbClr val="41547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Encryption Policy Key</a:t>
              </a:r>
              <a:br>
                <a:rPr lang="en-US" dirty="0"/>
              </a:br>
              <a:r>
                <a:rPr lang="en-US" i="1" dirty="0"/>
                <a:t>Based on root keys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8F17F17-A92D-01C4-C144-6F06CFBB5259}"/>
                </a:ext>
              </a:extLst>
            </p:cNvPr>
            <p:cNvSpPr/>
            <p:nvPr/>
          </p:nvSpPr>
          <p:spPr>
            <a:xfrm rot="16200000">
              <a:off x="9060636" y="3395151"/>
              <a:ext cx="775331" cy="249571"/>
            </a:xfrm>
            <a:prstGeom prst="rect">
              <a:avLst/>
            </a:prstGeom>
            <a:solidFill>
              <a:srgbClr val="137BD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AES 256</a:t>
              </a:r>
            </a:p>
          </p:txBody>
        </p:sp>
      </p:grpSp>
      <p:grpSp>
        <p:nvGrpSpPr>
          <p:cNvPr id="14" name="MBX Key">
            <a:extLst>
              <a:ext uri="{FF2B5EF4-FFF2-40B4-BE49-F238E27FC236}">
                <a16:creationId xmlns:a16="http://schemas.microsoft.com/office/drawing/2014/main" id="{1FE22B6D-F93D-6D08-178A-1138998D6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68479" y="4554665"/>
            <a:ext cx="6704610" cy="775333"/>
            <a:chOff x="2868479" y="4471539"/>
            <a:chExt cx="6704610" cy="775333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B4698467-76E2-CB4D-690D-DDD22CD4B2F7}"/>
                </a:ext>
              </a:extLst>
            </p:cNvPr>
            <p:cNvSpPr/>
            <p:nvPr/>
          </p:nvSpPr>
          <p:spPr>
            <a:xfrm>
              <a:off x="2868479" y="4471541"/>
              <a:ext cx="6455039" cy="775331"/>
            </a:xfrm>
            <a:prstGeom prst="rect">
              <a:avLst/>
            </a:prstGeom>
            <a:solidFill>
              <a:srgbClr val="41547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Mailbox Key</a:t>
              </a:r>
            </a:p>
            <a:p>
              <a:pPr algn="ctr"/>
              <a:r>
                <a:rPr lang="en-US" i="1" dirty="0"/>
                <a:t>Based on Data Encryption Policy key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2B7F652-F421-B714-8FD1-224725B0DBE3}"/>
                </a:ext>
              </a:extLst>
            </p:cNvPr>
            <p:cNvSpPr/>
            <p:nvPr/>
          </p:nvSpPr>
          <p:spPr>
            <a:xfrm rot="16200000">
              <a:off x="9060638" y="4734420"/>
              <a:ext cx="775331" cy="249570"/>
            </a:xfrm>
            <a:prstGeom prst="rect">
              <a:avLst/>
            </a:prstGeom>
            <a:solidFill>
              <a:srgbClr val="137BD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AES 256</a:t>
              </a:r>
            </a:p>
          </p:txBody>
        </p:sp>
      </p:grpSp>
      <p:sp>
        <p:nvSpPr>
          <p:cNvPr id="17" name="Pfeil: nach rechts 16" descr="Arrow pointing from Mailbox Key to Mailbox">
            <a:extLst>
              <a:ext uri="{FF2B5EF4-FFF2-40B4-BE49-F238E27FC236}">
                <a16:creationId xmlns:a16="http://schemas.microsoft.com/office/drawing/2014/main" id="{5D741218-48FB-9A91-4E9D-F384C053D27D}"/>
              </a:ext>
            </a:extLst>
          </p:cNvPr>
          <p:cNvSpPr/>
          <p:nvPr/>
        </p:nvSpPr>
        <p:spPr>
          <a:xfrm rot="5400000">
            <a:off x="5788888" y="5475472"/>
            <a:ext cx="614218" cy="323273"/>
          </a:xfrm>
          <a:prstGeom prst="rightArrow">
            <a:avLst/>
          </a:prstGeom>
          <a:solidFill>
            <a:schemeClr val="accent2"/>
          </a:solidFill>
          <a:ln>
            <a:solidFill>
              <a:srgbClr val="41547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feil: nach rechts 17" descr="Arrow pointing from Data Encryption Policy Key to Mailbox Key">
            <a:extLst>
              <a:ext uri="{FF2B5EF4-FFF2-40B4-BE49-F238E27FC236}">
                <a16:creationId xmlns:a16="http://schemas.microsoft.com/office/drawing/2014/main" id="{4AC973F6-D67F-4C94-717B-D5F6643EC88F}"/>
              </a:ext>
            </a:extLst>
          </p:cNvPr>
          <p:cNvSpPr/>
          <p:nvPr/>
        </p:nvSpPr>
        <p:spPr>
          <a:xfrm rot="5400000">
            <a:off x="5788886" y="4135696"/>
            <a:ext cx="614218" cy="323273"/>
          </a:xfrm>
          <a:prstGeom prst="rightArrow">
            <a:avLst/>
          </a:prstGeom>
          <a:solidFill>
            <a:schemeClr val="accent2"/>
          </a:solidFill>
          <a:ln>
            <a:solidFill>
              <a:srgbClr val="41547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ot-Keys" descr="Frame surrounding Customer Key and Availability BOx, labelled Root Keys">
            <a:extLst>
              <a:ext uri="{FF2B5EF4-FFF2-40B4-BE49-F238E27FC236}">
                <a16:creationId xmlns:a16="http://schemas.microsoft.com/office/drawing/2014/main" id="{12E2A131-8F93-D329-6DCC-9DF71C4BEF5B}"/>
              </a:ext>
            </a:extLst>
          </p:cNvPr>
          <p:cNvSpPr/>
          <p:nvPr/>
        </p:nvSpPr>
        <p:spPr>
          <a:xfrm>
            <a:off x="1122218" y="1671781"/>
            <a:ext cx="8719128" cy="11499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Root Keys</a:t>
            </a:r>
          </a:p>
        </p:txBody>
      </p:sp>
      <p:sp>
        <p:nvSpPr>
          <p:cNvPr id="20" name="Pfeil: nach rechts 19" descr="Arrow pointing from Customer Keys to Data Encryption Policy Key">
            <a:extLst>
              <a:ext uri="{FF2B5EF4-FFF2-40B4-BE49-F238E27FC236}">
                <a16:creationId xmlns:a16="http://schemas.microsoft.com/office/drawing/2014/main" id="{723A6F8C-AB55-3E7B-A54F-3EC068333A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rot="5400000">
            <a:off x="3976352" y="2802706"/>
            <a:ext cx="614218" cy="323273"/>
          </a:xfrm>
          <a:prstGeom prst="rightArrow">
            <a:avLst/>
          </a:prstGeom>
          <a:solidFill>
            <a:schemeClr val="accent2"/>
          </a:solidFill>
          <a:ln>
            <a:solidFill>
              <a:srgbClr val="41547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feil: nach rechts 20" descr="Arrow pointing from Availability Key to Data Encryption Policy Key">
            <a:extLst>
              <a:ext uri="{FF2B5EF4-FFF2-40B4-BE49-F238E27FC236}">
                <a16:creationId xmlns:a16="http://schemas.microsoft.com/office/drawing/2014/main" id="{6976409F-29D6-1F06-B113-C6A3961B63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rot="5400000">
            <a:off x="7613002" y="2792951"/>
            <a:ext cx="614218" cy="323273"/>
          </a:xfrm>
          <a:prstGeom prst="rightArrow">
            <a:avLst/>
          </a:prstGeom>
          <a:solidFill>
            <a:schemeClr val="accent2"/>
          </a:solidFill>
          <a:ln>
            <a:solidFill>
              <a:srgbClr val="41547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9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AA4D1CA-95A3-CA77-5178-C0F90823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CF54D-3935-14FB-94D4-607BE15A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1C75AA1-F264-DD5D-5E77-A27A3141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377D3D-96F2-BBD9-0EA7-568DBE89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Encryption of existing files starts right after key assignment</a:t>
            </a:r>
          </a:p>
          <a:p>
            <a:r>
              <a:rPr lang="en-US" dirty="0"/>
              <a:t>Encrypt content with different keys </a:t>
            </a:r>
            <a:r>
              <a:rPr lang="en-US" b="1" dirty="0"/>
              <a:t>per Geo-location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5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FB7A6-FA23-7FA1-99D6-8710A363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</a:t>
            </a:r>
          </a:p>
        </p:txBody>
      </p:sp>
      <p:sp>
        <p:nvSpPr>
          <p:cNvPr id="4" name="Flussdiagramm: Magnetplattenspeicher 3">
            <a:extLst>
              <a:ext uri="{FF2B5EF4-FFF2-40B4-BE49-F238E27FC236}">
                <a16:creationId xmlns:a16="http://schemas.microsoft.com/office/drawing/2014/main" id="{0A217E2A-957A-671D-DED9-C5A12FA6245E}"/>
              </a:ext>
            </a:extLst>
          </p:cNvPr>
          <p:cNvSpPr/>
          <p:nvPr/>
        </p:nvSpPr>
        <p:spPr>
          <a:xfrm>
            <a:off x="5061795" y="6128563"/>
            <a:ext cx="2068409" cy="612648"/>
          </a:xfrm>
          <a:prstGeom prst="flowChartMagneticDisk">
            <a:avLst/>
          </a:prstGeom>
          <a:solidFill>
            <a:srgbClr val="253B5D"/>
          </a:solidFill>
          <a:ln>
            <a:solidFill>
              <a:srgbClr val="41547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Data </a:t>
            </a:r>
            <a:r>
              <a:rPr lang="de-DE" b="1" dirty="0">
                <a:solidFill>
                  <a:schemeClr val="bg1"/>
                </a:solidFill>
              </a:rPr>
              <a:t>Chunks</a:t>
            </a:r>
          </a:p>
        </p:txBody>
      </p:sp>
      <p:grpSp>
        <p:nvGrpSpPr>
          <p:cNvPr id="5" name="Customer Key">
            <a:extLst>
              <a:ext uri="{FF2B5EF4-FFF2-40B4-BE49-F238E27FC236}">
                <a16:creationId xmlns:a16="http://schemas.microsoft.com/office/drawing/2014/main" id="{CB39456A-983B-319C-8BD9-B6BFEBF50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42066" y="1680205"/>
            <a:ext cx="3044802" cy="777110"/>
            <a:chOff x="2642066" y="1796994"/>
            <a:chExt cx="3044802" cy="777110"/>
          </a:xfrm>
        </p:grpSpPr>
        <p:sp>
          <p:nvSpPr>
            <p:cNvPr id="6" name="Rechteck 5" descr="A box explaning the customer key object as part of the root key pair with RSA encryption">
              <a:extLst>
                <a:ext uri="{FF2B5EF4-FFF2-40B4-BE49-F238E27FC236}">
                  <a16:creationId xmlns:a16="http://schemas.microsoft.com/office/drawing/2014/main" id="{DCA322A3-9156-BBC6-D0A8-3418B01021E5}"/>
                </a:ext>
              </a:extLst>
            </p:cNvPr>
            <p:cNvSpPr/>
            <p:nvPr/>
          </p:nvSpPr>
          <p:spPr>
            <a:xfrm>
              <a:off x="2880057" y="1798773"/>
              <a:ext cx="2806811" cy="775331"/>
            </a:xfrm>
            <a:prstGeom prst="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2 Customer Keys</a:t>
              </a:r>
              <a:br>
                <a:rPr lang="de-DE" dirty="0"/>
              </a:br>
              <a:r>
                <a:rPr lang="de-DE" i="1" dirty="0"/>
                <a:t>Azure Key </a:t>
              </a:r>
              <a:r>
                <a:rPr lang="de-DE" i="1" dirty="0" err="1"/>
                <a:t>Vault</a:t>
              </a:r>
              <a:endParaRPr lang="de-DE" i="1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CD542B8-1103-92BF-5931-53BFFAE13461}"/>
                </a:ext>
              </a:extLst>
            </p:cNvPr>
            <p:cNvSpPr/>
            <p:nvPr/>
          </p:nvSpPr>
          <p:spPr>
            <a:xfrm rot="16200000">
              <a:off x="2377385" y="2061675"/>
              <a:ext cx="767354" cy="237991"/>
            </a:xfrm>
            <a:prstGeom prst="rect">
              <a:avLst/>
            </a:prstGeom>
            <a:solidFill>
              <a:srgbClr val="137BD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RSA</a:t>
              </a:r>
            </a:p>
          </p:txBody>
        </p:sp>
      </p:grpSp>
      <p:grpSp>
        <p:nvGrpSpPr>
          <p:cNvPr id="8" name="Availability Key" descr="A box explaning the Office 365 Availability key object as part of the root key pair ith AES256 encryption.">
            <a:extLst>
              <a:ext uri="{FF2B5EF4-FFF2-40B4-BE49-F238E27FC236}">
                <a16:creationId xmlns:a16="http://schemas.microsoft.com/office/drawing/2014/main" id="{0E67DD69-4326-E1C7-C18D-412CE4617382}"/>
              </a:ext>
            </a:extLst>
          </p:cNvPr>
          <p:cNvGrpSpPr/>
          <p:nvPr/>
        </p:nvGrpSpPr>
        <p:grpSpPr>
          <a:xfrm>
            <a:off x="6516707" y="1673430"/>
            <a:ext cx="3042732" cy="775331"/>
            <a:chOff x="6516707" y="1790219"/>
            <a:chExt cx="3042732" cy="77533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79E45EC-D4A8-354A-B5BF-03693724D658}"/>
                </a:ext>
              </a:extLst>
            </p:cNvPr>
            <p:cNvSpPr/>
            <p:nvPr/>
          </p:nvSpPr>
          <p:spPr>
            <a:xfrm>
              <a:off x="6516707" y="1790219"/>
              <a:ext cx="2806811" cy="775331"/>
            </a:xfrm>
            <a:prstGeom prst="rect">
              <a:avLst/>
            </a:prstGeom>
            <a:solidFill>
              <a:srgbClr val="28A8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Availability Key</a:t>
              </a:r>
              <a:br>
                <a:rPr lang="de-DE" dirty="0"/>
              </a:br>
              <a:r>
                <a:rPr lang="de-DE" i="1" dirty="0"/>
                <a:t>Office 365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9FFEED5-3902-5734-3B8E-AF16F09867F1}"/>
                </a:ext>
              </a:extLst>
            </p:cNvPr>
            <p:cNvSpPr/>
            <p:nvPr/>
          </p:nvSpPr>
          <p:spPr>
            <a:xfrm rot="16200000">
              <a:off x="9056766" y="2054901"/>
              <a:ext cx="767355" cy="237991"/>
            </a:xfrm>
            <a:prstGeom prst="rect">
              <a:avLst/>
            </a:prstGeom>
            <a:solidFill>
              <a:srgbClr val="137BD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AES</a:t>
              </a:r>
              <a:r>
                <a:rPr lang="de-DE" sz="1000" b="1" dirty="0"/>
                <a:t> 256</a:t>
              </a:r>
            </a:p>
          </p:txBody>
        </p:sp>
      </p:grpSp>
      <p:sp>
        <p:nvSpPr>
          <p:cNvPr id="11" name="Root-Keys" descr="Frame surrounding Customer Key and Availability BOx, labelled Root Keys">
            <a:extLst>
              <a:ext uri="{FF2B5EF4-FFF2-40B4-BE49-F238E27FC236}">
                <a16:creationId xmlns:a16="http://schemas.microsoft.com/office/drawing/2014/main" id="{7444CDB3-676F-54C0-5531-936C82FCC34E}"/>
              </a:ext>
            </a:extLst>
          </p:cNvPr>
          <p:cNvSpPr/>
          <p:nvPr/>
        </p:nvSpPr>
        <p:spPr>
          <a:xfrm>
            <a:off x="1122218" y="1471866"/>
            <a:ext cx="8719128" cy="11499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Root Keys</a:t>
            </a:r>
          </a:p>
        </p:txBody>
      </p:sp>
      <p:sp>
        <p:nvSpPr>
          <p:cNvPr id="12" name="Root-Keys">
            <a:extLst>
              <a:ext uri="{FF2B5EF4-FFF2-40B4-BE49-F238E27FC236}">
                <a16:creationId xmlns:a16="http://schemas.microsoft.com/office/drawing/2014/main" id="{65A672B9-6144-5D8B-840A-CA800C65F79A}"/>
              </a:ext>
            </a:extLst>
          </p:cNvPr>
          <p:cNvSpPr/>
          <p:nvPr/>
        </p:nvSpPr>
        <p:spPr>
          <a:xfrm>
            <a:off x="1071417" y="4881813"/>
            <a:ext cx="8806873" cy="10235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1 File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= N Chunks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= N Keys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3" name="Gruppieren 12" descr="A box representing the File Chunk Encryptionkey, based on Site Encrpytion key">
            <a:extLst>
              <a:ext uri="{FF2B5EF4-FFF2-40B4-BE49-F238E27FC236}">
                <a16:creationId xmlns:a16="http://schemas.microsoft.com/office/drawing/2014/main" id="{44AC5EDA-BB90-2BDD-4577-8573A2BB6722}"/>
              </a:ext>
            </a:extLst>
          </p:cNvPr>
          <p:cNvGrpSpPr/>
          <p:nvPr/>
        </p:nvGrpSpPr>
        <p:grpSpPr>
          <a:xfrm>
            <a:off x="2880056" y="5060084"/>
            <a:ext cx="6693030" cy="673252"/>
            <a:chOff x="2880056" y="5176873"/>
            <a:chExt cx="6693030" cy="673252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5704544-4A87-041B-499B-B06AC55B869D}"/>
                </a:ext>
              </a:extLst>
            </p:cNvPr>
            <p:cNvSpPr/>
            <p:nvPr/>
          </p:nvSpPr>
          <p:spPr>
            <a:xfrm rot="16200000">
              <a:off x="9119015" y="5396053"/>
              <a:ext cx="670152" cy="237991"/>
            </a:xfrm>
            <a:prstGeom prst="rect">
              <a:avLst/>
            </a:prstGeom>
            <a:solidFill>
              <a:srgbClr val="137BD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AES 256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19FAA8D-AC2E-9224-F0D3-1525341C811D}"/>
                </a:ext>
              </a:extLst>
            </p:cNvPr>
            <p:cNvSpPr/>
            <p:nvPr/>
          </p:nvSpPr>
          <p:spPr>
            <a:xfrm>
              <a:off x="2880056" y="5176873"/>
              <a:ext cx="6455039" cy="673252"/>
            </a:xfrm>
            <a:prstGeom prst="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File Chunk </a:t>
              </a:r>
              <a:r>
                <a:rPr lang="de-DE" b="1" dirty="0" err="1"/>
                <a:t>Encrpytion</a:t>
              </a:r>
              <a:r>
                <a:rPr lang="de-DE" b="1" dirty="0"/>
                <a:t> Key</a:t>
              </a:r>
            </a:p>
            <a:p>
              <a:pPr algn="ctr"/>
              <a:r>
                <a:rPr lang="de-DE" i="1" dirty="0" err="1"/>
                <a:t>Based</a:t>
              </a:r>
              <a:r>
                <a:rPr lang="de-DE" i="1" dirty="0"/>
                <a:t> on Site Encryption Key</a:t>
              </a:r>
            </a:p>
          </p:txBody>
        </p:sp>
      </p:grpSp>
      <p:grpSp>
        <p:nvGrpSpPr>
          <p:cNvPr id="16" name="Gruppieren 15" descr="A box representing the Site Encryption key, based on Tenant intermediate key">
            <a:extLst>
              <a:ext uri="{FF2B5EF4-FFF2-40B4-BE49-F238E27FC236}">
                <a16:creationId xmlns:a16="http://schemas.microsoft.com/office/drawing/2014/main" id="{4F8F1815-DE9F-D790-11A0-48F3AA77060D}"/>
              </a:ext>
            </a:extLst>
          </p:cNvPr>
          <p:cNvGrpSpPr/>
          <p:nvPr/>
        </p:nvGrpSpPr>
        <p:grpSpPr>
          <a:xfrm>
            <a:off x="2880056" y="3961069"/>
            <a:ext cx="6692565" cy="673253"/>
            <a:chOff x="2880057" y="4078759"/>
            <a:chExt cx="6692565" cy="673253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AE561F7-06A5-D164-FE2D-435F9BD13DFB}"/>
                </a:ext>
              </a:extLst>
            </p:cNvPr>
            <p:cNvSpPr/>
            <p:nvPr/>
          </p:nvSpPr>
          <p:spPr>
            <a:xfrm>
              <a:off x="2880057" y="4078760"/>
              <a:ext cx="6455039" cy="673252"/>
            </a:xfrm>
            <a:prstGeom prst="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Site Encryption Key</a:t>
              </a:r>
              <a:br>
                <a:rPr lang="de-DE" dirty="0"/>
              </a:br>
              <a:r>
                <a:rPr lang="de-DE" i="1" dirty="0" err="1"/>
                <a:t>Based</a:t>
              </a:r>
              <a:r>
                <a:rPr lang="de-DE" i="1" dirty="0"/>
                <a:t> on Tenant Intermediate Key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55621B89-432E-1A20-772D-5C02DE5D0710}"/>
                </a:ext>
              </a:extLst>
            </p:cNvPr>
            <p:cNvSpPr/>
            <p:nvPr/>
          </p:nvSpPr>
          <p:spPr>
            <a:xfrm rot="16200000">
              <a:off x="9117000" y="4296390"/>
              <a:ext cx="673253" cy="237991"/>
            </a:xfrm>
            <a:prstGeom prst="rect">
              <a:avLst/>
            </a:prstGeom>
            <a:solidFill>
              <a:srgbClr val="137BD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AES 256</a:t>
              </a:r>
            </a:p>
          </p:txBody>
        </p:sp>
      </p:grpSp>
      <p:grpSp>
        <p:nvGrpSpPr>
          <p:cNvPr id="19" name="Gruppieren 18" descr="A box representing the Tenant intermediate key, based on customer key and Availability key">
            <a:extLst>
              <a:ext uri="{FF2B5EF4-FFF2-40B4-BE49-F238E27FC236}">
                <a16:creationId xmlns:a16="http://schemas.microsoft.com/office/drawing/2014/main" id="{449D55D2-CE54-2DED-1B47-0A32DAC1A9A8}"/>
              </a:ext>
            </a:extLst>
          </p:cNvPr>
          <p:cNvGrpSpPr/>
          <p:nvPr/>
        </p:nvGrpSpPr>
        <p:grpSpPr>
          <a:xfrm>
            <a:off x="2880057" y="2862957"/>
            <a:ext cx="6692566" cy="674153"/>
            <a:chOff x="2880057" y="2979746"/>
            <a:chExt cx="6692566" cy="67415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0B96D7F-0112-65E1-ED00-8244393BC893}"/>
                </a:ext>
              </a:extLst>
            </p:cNvPr>
            <p:cNvSpPr/>
            <p:nvPr/>
          </p:nvSpPr>
          <p:spPr>
            <a:xfrm>
              <a:off x="2880057" y="2980647"/>
              <a:ext cx="6455039" cy="673252"/>
            </a:xfrm>
            <a:prstGeom prst="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Tenant Intermediate Key</a:t>
              </a:r>
              <a:br>
                <a:rPr lang="de-DE" dirty="0"/>
              </a:br>
              <a:r>
                <a:rPr lang="de-DE" i="1" dirty="0" err="1"/>
                <a:t>Based</a:t>
              </a:r>
              <a:r>
                <a:rPr lang="de-DE" i="1" dirty="0"/>
                <a:t> on Root-Keys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72993C2-11A2-1225-262C-3F269B631CF4}"/>
                </a:ext>
              </a:extLst>
            </p:cNvPr>
            <p:cNvSpPr/>
            <p:nvPr/>
          </p:nvSpPr>
          <p:spPr>
            <a:xfrm rot="16200000">
              <a:off x="9117001" y="3197377"/>
              <a:ext cx="673253" cy="237991"/>
            </a:xfrm>
            <a:prstGeom prst="rect">
              <a:avLst/>
            </a:prstGeom>
            <a:solidFill>
              <a:srgbClr val="137BD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AES 256</a:t>
              </a:r>
            </a:p>
          </p:txBody>
        </p:sp>
      </p:grpSp>
      <p:sp>
        <p:nvSpPr>
          <p:cNvPr id="22" name="Pfeil: nach rechts 21" descr="Arrow pointing from Customer Keys to Tenant Intermediate Key">
            <a:extLst>
              <a:ext uri="{FF2B5EF4-FFF2-40B4-BE49-F238E27FC236}">
                <a16:creationId xmlns:a16="http://schemas.microsoft.com/office/drawing/2014/main" id="{7221C8CD-70CB-03DC-9370-E2F0FFC6290D}"/>
              </a:ext>
            </a:extLst>
          </p:cNvPr>
          <p:cNvSpPr/>
          <p:nvPr/>
        </p:nvSpPr>
        <p:spPr>
          <a:xfrm rot="5400000">
            <a:off x="4058058" y="2531524"/>
            <a:ext cx="450807" cy="302394"/>
          </a:xfrm>
          <a:prstGeom prst="rightArrow">
            <a:avLst/>
          </a:prstGeom>
          <a:solidFill>
            <a:schemeClr val="accent2"/>
          </a:solidFill>
          <a:ln>
            <a:solidFill>
              <a:srgbClr val="253B5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 descr="Arrow pointing from Availability Key to Tenant Intermediate Key">
            <a:extLst>
              <a:ext uri="{FF2B5EF4-FFF2-40B4-BE49-F238E27FC236}">
                <a16:creationId xmlns:a16="http://schemas.microsoft.com/office/drawing/2014/main" id="{F2844581-4040-B6A7-6607-10F928117B64}"/>
              </a:ext>
            </a:extLst>
          </p:cNvPr>
          <p:cNvSpPr/>
          <p:nvPr/>
        </p:nvSpPr>
        <p:spPr>
          <a:xfrm rot="5400000">
            <a:off x="7694709" y="2519352"/>
            <a:ext cx="450807" cy="302394"/>
          </a:xfrm>
          <a:prstGeom prst="rightArrow">
            <a:avLst/>
          </a:prstGeom>
          <a:solidFill>
            <a:schemeClr val="accent2"/>
          </a:solidFill>
          <a:ln>
            <a:solidFill>
              <a:srgbClr val="253B5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 descr="Arrow pointing from Tenant Intermediate Key to Site Encryption Key">
            <a:extLst>
              <a:ext uri="{FF2B5EF4-FFF2-40B4-BE49-F238E27FC236}">
                <a16:creationId xmlns:a16="http://schemas.microsoft.com/office/drawing/2014/main" id="{7CE369C9-0C4C-4EBD-2609-8388A2C1ADF9}"/>
              </a:ext>
            </a:extLst>
          </p:cNvPr>
          <p:cNvSpPr/>
          <p:nvPr/>
        </p:nvSpPr>
        <p:spPr>
          <a:xfrm rot="5400000">
            <a:off x="5870595" y="3607009"/>
            <a:ext cx="450807" cy="302394"/>
          </a:xfrm>
          <a:prstGeom prst="rightArrow">
            <a:avLst/>
          </a:prstGeom>
          <a:solidFill>
            <a:schemeClr val="accent2"/>
          </a:solidFill>
          <a:ln>
            <a:solidFill>
              <a:srgbClr val="253B5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Pfeil: nach rechts 24" descr="Arrow pointing from Site Encryption Key to File Chunk Encryption Key">
            <a:extLst>
              <a:ext uri="{FF2B5EF4-FFF2-40B4-BE49-F238E27FC236}">
                <a16:creationId xmlns:a16="http://schemas.microsoft.com/office/drawing/2014/main" id="{CD4A2D6D-5F82-7DA1-3319-9B0A5B8CBCEA}"/>
              </a:ext>
            </a:extLst>
          </p:cNvPr>
          <p:cNvSpPr/>
          <p:nvPr/>
        </p:nvSpPr>
        <p:spPr>
          <a:xfrm rot="5400000">
            <a:off x="5882171" y="4703145"/>
            <a:ext cx="450807" cy="302394"/>
          </a:xfrm>
          <a:prstGeom prst="rightArrow">
            <a:avLst/>
          </a:prstGeom>
          <a:solidFill>
            <a:schemeClr val="accent2"/>
          </a:solidFill>
          <a:ln>
            <a:solidFill>
              <a:srgbClr val="253B5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 descr="Arrow pointing from File Chunk Encryption Key to Data Chunks">
            <a:extLst>
              <a:ext uri="{FF2B5EF4-FFF2-40B4-BE49-F238E27FC236}">
                <a16:creationId xmlns:a16="http://schemas.microsoft.com/office/drawing/2014/main" id="{A75EDC50-587D-EEEC-D48F-8F0966EBA594}"/>
              </a:ext>
            </a:extLst>
          </p:cNvPr>
          <p:cNvSpPr/>
          <p:nvPr/>
        </p:nvSpPr>
        <p:spPr>
          <a:xfrm rot="5400000">
            <a:off x="5867181" y="5804608"/>
            <a:ext cx="450807" cy="302394"/>
          </a:xfrm>
          <a:prstGeom prst="rightArrow">
            <a:avLst/>
          </a:prstGeom>
          <a:solidFill>
            <a:schemeClr val="accent2"/>
          </a:solidFill>
          <a:ln>
            <a:solidFill>
              <a:srgbClr val="253B5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62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AC670B6-1D40-3EA3-6BC5-AE73C429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CBD3AE-47B3-81EB-F790-5C87AF20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not cover</a:t>
            </a:r>
          </a:p>
          <a:p>
            <a:r>
              <a:rPr lang="en-US" dirty="0"/>
              <a:t>What is Microsoft 365 Standard Encryption?</a:t>
            </a:r>
          </a:p>
          <a:p>
            <a:r>
              <a:rPr lang="en-US" dirty="0"/>
              <a:t>What </a:t>
            </a:r>
            <a:r>
              <a:rPr lang="en-US"/>
              <a:t>is Purview Customer </a:t>
            </a:r>
            <a:r>
              <a:rPr lang="en-US" dirty="0"/>
              <a:t>Key?</a:t>
            </a:r>
          </a:p>
          <a:p>
            <a:r>
              <a:rPr lang="en-US" dirty="0"/>
              <a:t>How do you implement Customer Key?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9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1F638-C806-BB36-848E-2370B2A3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95DACE-4CA5-1E8A-6B98-F81FA5EF0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of customer keys can be mitigated by Microsoft Support</a:t>
            </a:r>
          </a:p>
          <a:p>
            <a:pPr lvl="1"/>
            <a:r>
              <a:rPr lang="en-US" b="1" dirty="0"/>
              <a:t>Availability key</a:t>
            </a:r>
            <a:r>
              <a:rPr lang="en-US" dirty="0"/>
              <a:t>-based decryption </a:t>
            </a:r>
          </a:p>
          <a:p>
            <a:pPr lvl="1"/>
            <a:r>
              <a:rPr lang="en-US" dirty="0"/>
              <a:t>Reassigning a new DEP with </a:t>
            </a:r>
            <a:r>
              <a:rPr lang="en-US" b="1" dirty="0"/>
              <a:t>new customer keys</a:t>
            </a:r>
          </a:p>
          <a:p>
            <a:r>
              <a:rPr lang="en-US" dirty="0"/>
              <a:t>When offboarding from the service you can request the deletion of the Availability key</a:t>
            </a:r>
          </a:p>
          <a:p>
            <a:pPr lvl="1"/>
            <a:r>
              <a:rPr lang="en-US" dirty="0"/>
              <a:t>Data cannot be decrypted, but only deleted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5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hotograph, showing a dry desert">
            <a:extLst>
              <a:ext uri="{FF2B5EF4-FFF2-40B4-BE49-F238E27FC236}">
                <a16:creationId xmlns:a16="http://schemas.microsoft.com/office/drawing/2014/main" id="{B519868B-4EDF-70BE-A886-2683FD41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740407"/>
            <a:ext cx="12192000" cy="83388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5A0A101-A44B-D1FD-FE95-45ED448B89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48" y="1598495"/>
            <a:ext cx="4146104" cy="3661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191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F533D-29A0-CC6B-9E0C-D0564CE9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Purview Customer Key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BAB304-94E1-D1FA-FC72-44B34EC9B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 101</a:t>
            </a:r>
          </a:p>
        </p:txBody>
      </p:sp>
      <p:pic>
        <p:nvPicPr>
          <p:cNvPr id="5" name="Grafik 4" descr="Junge mit Umhang">
            <a:extLst>
              <a:ext uri="{FF2B5EF4-FFF2-40B4-BE49-F238E27FC236}">
                <a16:creationId xmlns:a16="http://schemas.microsoft.com/office/drawing/2014/main" id="{1E7A74E5-15DA-FE3B-1E69-AF0A29D9C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723418" y="2738871"/>
            <a:ext cx="1905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6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F0C36FD-D4AF-263C-9446-22CF8FF4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FastTrack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EC2AC0-0D26-13A7-4496-A612D389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b="1" dirty="0"/>
              <a:t>Azure key vaults </a:t>
            </a:r>
            <a:r>
              <a:rPr lang="en-US" dirty="0"/>
              <a:t>in two Azure subscriptions</a:t>
            </a:r>
          </a:p>
          <a:p>
            <a:r>
              <a:rPr lang="en-US" b="1" dirty="0"/>
              <a:t>One key vault </a:t>
            </a:r>
            <a:r>
              <a:rPr lang="en-US" dirty="0"/>
              <a:t>with </a:t>
            </a:r>
            <a:r>
              <a:rPr lang="en-US" b="1" dirty="0"/>
              <a:t>one key per workload </a:t>
            </a:r>
            <a:r>
              <a:rPr lang="en-US" dirty="0"/>
              <a:t>to encrypt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66F5E-92CF-102E-D146-D351E77C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FastTrack</a:t>
            </a:r>
          </a:p>
        </p:txBody>
      </p:sp>
      <p:sp>
        <p:nvSpPr>
          <p:cNvPr id="4" name="Azure Subscriptions" descr="A box labelled Azure Subscriptions containg two boxes named Subscription A and B">
            <a:extLst>
              <a:ext uri="{FF2B5EF4-FFF2-40B4-BE49-F238E27FC236}">
                <a16:creationId xmlns:a16="http://schemas.microsoft.com/office/drawing/2014/main" id="{0B073647-237A-D567-953C-C36DE8767949}"/>
              </a:ext>
            </a:extLst>
          </p:cNvPr>
          <p:cNvSpPr/>
          <p:nvPr/>
        </p:nvSpPr>
        <p:spPr>
          <a:xfrm>
            <a:off x="669849" y="2207171"/>
            <a:ext cx="10741794" cy="1008246"/>
          </a:xfrm>
          <a:prstGeom prst="round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1. Azure Subscriptions</a:t>
            </a:r>
          </a:p>
        </p:txBody>
      </p:sp>
      <p:sp>
        <p:nvSpPr>
          <p:cNvPr id="5" name="Key Vaults" descr="A box labelled Key Vaults containg six boxes for six key vaults, three key vaults per subscription">
            <a:extLst>
              <a:ext uri="{FF2B5EF4-FFF2-40B4-BE49-F238E27FC236}">
                <a16:creationId xmlns:a16="http://schemas.microsoft.com/office/drawing/2014/main" id="{E09097FF-9B36-305C-7B98-A0EC50671EBC}"/>
              </a:ext>
            </a:extLst>
          </p:cNvPr>
          <p:cNvSpPr/>
          <p:nvPr/>
        </p:nvSpPr>
        <p:spPr>
          <a:xfrm>
            <a:off x="669849" y="3419365"/>
            <a:ext cx="10741794" cy="1008246"/>
          </a:xfrm>
          <a:prstGeom prst="round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/>
              <a:t>2. Key </a:t>
            </a:r>
            <a:r>
              <a:rPr lang="de-DE" b="1" dirty="0" err="1"/>
              <a:t>Vaults</a:t>
            </a:r>
            <a:endParaRPr lang="de-DE" b="1" dirty="0"/>
          </a:p>
        </p:txBody>
      </p:sp>
      <p:sp>
        <p:nvSpPr>
          <p:cNvPr id="6" name="Keys" descr="A box labelled Keys containg six boxes for six keys, one key per key vault">
            <a:extLst>
              <a:ext uri="{FF2B5EF4-FFF2-40B4-BE49-F238E27FC236}">
                <a16:creationId xmlns:a16="http://schemas.microsoft.com/office/drawing/2014/main" id="{09EB7955-7B01-D25C-6A4E-ADCB213A4F16}"/>
              </a:ext>
            </a:extLst>
          </p:cNvPr>
          <p:cNvSpPr/>
          <p:nvPr/>
        </p:nvSpPr>
        <p:spPr>
          <a:xfrm>
            <a:off x="669849" y="4631559"/>
            <a:ext cx="10741794" cy="1008246"/>
          </a:xfrm>
          <a:prstGeom prst="round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/>
              <a:t>3. Keys</a:t>
            </a:r>
          </a:p>
        </p:txBody>
      </p:sp>
      <p:sp>
        <p:nvSpPr>
          <p:cNvPr id="7" name="Subscription B" descr="A box representing subscription B">
            <a:extLst>
              <a:ext uri="{FF2B5EF4-FFF2-40B4-BE49-F238E27FC236}">
                <a16:creationId xmlns:a16="http://schemas.microsoft.com/office/drawing/2014/main" id="{DAEC3BCB-4814-3FA5-0312-269EA5E0EDEC}"/>
              </a:ext>
            </a:extLst>
          </p:cNvPr>
          <p:cNvSpPr/>
          <p:nvPr/>
        </p:nvSpPr>
        <p:spPr>
          <a:xfrm>
            <a:off x="7434980" y="2458940"/>
            <a:ext cx="3657003" cy="504708"/>
          </a:xfrm>
          <a:prstGeom prst="round2SameRect">
            <a:avLst/>
          </a:prstGeom>
          <a:solidFill>
            <a:srgbClr val="0038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Subscription</a:t>
            </a:r>
            <a:r>
              <a:rPr lang="de-DE" b="1" dirty="0"/>
              <a:t> B</a:t>
            </a:r>
          </a:p>
        </p:txBody>
      </p:sp>
      <p:sp>
        <p:nvSpPr>
          <p:cNvPr id="8" name="Subscription A" descr="A box representing subscription A">
            <a:extLst>
              <a:ext uri="{FF2B5EF4-FFF2-40B4-BE49-F238E27FC236}">
                <a16:creationId xmlns:a16="http://schemas.microsoft.com/office/drawing/2014/main" id="{45319F65-81EF-8B9A-268D-4E22726AD934}"/>
              </a:ext>
            </a:extLst>
          </p:cNvPr>
          <p:cNvSpPr/>
          <p:nvPr/>
        </p:nvSpPr>
        <p:spPr>
          <a:xfrm>
            <a:off x="3171031" y="2458940"/>
            <a:ext cx="3645731" cy="504708"/>
          </a:xfrm>
          <a:prstGeom prst="round2SameRect">
            <a:avLst/>
          </a:prstGeom>
          <a:solidFill>
            <a:srgbClr val="0038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Subscription</a:t>
            </a:r>
            <a:r>
              <a:rPr lang="de-DE" b="1" dirty="0"/>
              <a:t> A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818DBD-BACC-DC19-7541-D71A02BE9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34" idx="3"/>
          </p:cNvCxnSpPr>
          <p:nvPr/>
        </p:nvCxnSpPr>
        <p:spPr>
          <a:xfrm>
            <a:off x="3685981" y="2963648"/>
            <a:ext cx="2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A2B2EDD-3227-D037-E0DB-103E0CEF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91971" y="2968922"/>
            <a:ext cx="2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C2BA81B-3B2C-5A07-FA68-91C83DC54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76306" y="2968922"/>
            <a:ext cx="2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BCA2CB6-36A2-EB7F-A3B8-D89C46E5F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1"/>
            <a:endCxn id="28" idx="3"/>
          </p:cNvCxnSpPr>
          <p:nvPr/>
        </p:nvCxnSpPr>
        <p:spPr>
          <a:xfrm flipH="1">
            <a:off x="3685982" y="4187574"/>
            <a:ext cx="1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317A5C5-3CA4-BF7E-FC32-36D62DE27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7" idx="1"/>
            <a:endCxn id="22" idx="3"/>
          </p:cNvCxnSpPr>
          <p:nvPr/>
        </p:nvCxnSpPr>
        <p:spPr>
          <a:xfrm>
            <a:off x="4991973" y="4187574"/>
            <a:ext cx="2737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1DC019D-04BE-F5DD-9BFD-FA79D629C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6" idx="1"/>
            <a:endCxn id="49" idx="3"/>
          </p:cNvCxnSpPr>
          <p:nvPr/>
        </p:nvCxnSpPr>
        <p:spPr>
          <a:xfrm flipH="1">
            <a:off x="6297962" y="4187574"/>
            <a:ext cx="3849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B4C2F92-876F-08EC-27F5-EA7491566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7957356" y="2963648"/>
            <a:ext cx="0" cy="70777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AD67CEF-C84F-F2F9-DCE4-40A26267E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3"/>
            <a:endCxn id="7" idx="1"/>
          </p:cNvCxnSpPr>
          <p:nvPr/>
        </p:nvCxnSpPr>
        <p:spPr>
          <a:xfrm flipH="1" flipV="1">
            <a:off x="9263482" y="2963648"/>
            <a:ext cx="3712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036E577-8820-6663-93CD-DCC722B73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577032" y="2963648"/>
            <a:ext cx="0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3B3A7B5-A735-77C8-084E-7223DFA39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1"/>
            <a:endCxn id="31" idx="3"/>
          </p:cNvCxnSpPr>
          <p:nvPr/>
        </p:nvCxnSpPr>
        <p:spPr>
          <a:xfrm flipH="1">
            <a:off x="7949932" y="4176134"/>
            <a:ext cx="7424" cy="70719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D6FDE85-FEBF-F745-BA47-04102164F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1"/>
            <a:endCxn id="25" idx="3"/>
          </p:cNvCxnSpPr>
          <p:nvPr/>
        </p:nvCxnSpPr>
        <p:spPr>
          <a:xfrm>
            <a:off x="9267194" y="4187574"/>
            <a:ext cx="0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08A2259-7556-6762-A2A0-4E9D5D6CF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2" idx="1"/>
            <a:endCxn id="55" idx="3"/>
          </p:cNvCxnSpPr>
          <p:nvPr/>
        </p:nvCxnSpPr>
        <p:spPr>
          <a:xfrm flipH="1">
            <a:off x="10577031" y="4187574"/>
            <a:ext cx="1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1" name="KEY-EXO-A" descr="A box for EXO key in EXO key vault A">
            <a:extLst>
              <a:ext uri="{FF2B5EF4-FFF2-40B4-BE49-F238E27FC236}">
                <a16:creationId xmlns:a16="http://schemas.microsoft.com/office/drawing/2014/main" id="{B277496B-E935-51C5-2E41-F5B0B8CE7708}"/>
              </a:ext>
            </a:extLst>
          </p:cNvPr>
          <p:cNvGrpSpPr/>
          <p:nvPr/>
        </p:nvGrpSpPr>
        <p:grpSpPr>
          <a:xfrm>
            <a:off x="4479758" y="4631559"/>
            <a:ext cx="1267375" cy="756477"/>
            <a:chOff x="4296714" y="5420251"/>
            <a:chExt cx="1267375" cy="756477"/>
          </a:xfrm>
        </p:grpSpPr>
        <p:sp>
          <p:nvSpPr>
            <p:cNvPr id="22" name="Rechteck: obere Ecken abgerundet 21">
              <a:extLst>
                <a:ext uri="{FF2B5EF4-FFF2-40B4-BE49-F238E27FC236}">
                  <a16:creationId xmlns:a16="http://schemas.microsoft.com/office/drawing/2014/main" id="{B1DD3BFF-8638-7424-236F-1222D88ABACB}"/>
                </a:ext>
              </a:extLst>
            </p:cNvPr>
            <p:cNvSpPr/>
            <p:nvPr/>
          </p:nvSpPr>
          <p:spPr>
            <a:xfrm>
              <a:off x="4296714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EXO-A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9AE8E2E-B3E8-7784-CD45-8F6C0BDD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489" y="5420251"/>
              <a:ext cx="609600" cy="609600"/>
            </a:xfrm>
            <a:prstGeom prst="rect">
              <a:avLst/>
            </a:prstGeom>
          </p:spPr>
        </p:pic>
      </p:grpSp>
      <p:grpSp>
        <p:nvGrpSpPr>
          <p:cNvPr id="24" name="KEY-EXO-B" descr="A box for EXO key in EXO key vault B">
            <a:extLst>
              <a:ext uri="{FF2B5EF4-FFF2-40B4-BE49-F238E27FC236}">
                <a16:creationId xmlns:a16="http://schemas.microsoft.com/office/drawing/2014/main" id="{60AE5483-B330-95DB-546A-FB29FA8697F2}"/>
              </a:ext>
            </a:extLst>
          </p:cNvPr>
          <p:cNvGrpSpPr/>
          <p:nvPr/>
        </p:nvGrpSpPr>
        <p:grpSpPr>
          <a:xfrm>
            <a:off x="8752242" y="4578528"/>
            <a:ext cx="1294976" cy="809508"/>
            <a:chOff x="8571936" y="5367220"/>
            <a:chExt cx="1294976" cy="809508"/>
          </a:xfrm>
        </p:grpSpPr>
        <p:sp>
          <p:nvSpPr>
            <p:cNvPr id="25" name="Rechteck: obere Ecken abgerundet 24">
              <a:extLst>
                <a:ext uri="{FF2B5EF4-FFF2-40B4-BE49-F238E27FC236}">
                  <a16:creationId xmlns:a16="http://schemas.microsoft.com/office/drawing/2014/main" id="{B03FF1EE-B86E-333C-3B1C-31F499694F5F}"/>
                </a:ext>
              </a:extLst>
            </p:cNvPr>
            <p:cNvSpPr/>
            <p:nvPr/>
          </p:nvSpPr>
          <p:spPr>
            <a:xfrm>
              <a:off x="8571936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EXO-B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87A4AF5-93BE-7797-FE6C-D7A9AAA8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312" y="5367220"/>
              <a:ext cx="609600" cy="609600"/>
            </a:xfrm>
            <a:prstGeom prst="rect">
              <a:avLst/>
            </a:prstGeom>
          </p:spPr>
        </p:pic>
      </p:grpSp>
      <p:grpSp>
        <p:nvGrpSpPr>
          <p:cNvPr id="27" name="KEY-M365-A" descr="A box for M365 key in M365 key vault A">
            <a:extLst>
              <a:ext uri="{FF2B5EF4-FFF2-40B4-BE49-F238E27FC236}">
                <a16:creationId xmlns:a16="http://schemas.microsoft.com/office/drawing/2014/main" id="{34BC8F3F-B637-6647-7BF0-C744F9C67258}"/>
              </a:ext>
            </a:extLst>
          </p:cNvPr>
          <p:cNvGrpSpPr/>
          <p:nvPr/>
        </p:nvGrpSpPr>
        <p:grpSpPr>
          <a:xfrm>
            <a:off x="3171030" y="4597083"/>
            <a:ext cx="1268659" cy="790953"/>
            <a:chOff x="2990724" y="5385775"/>
            <a:chExt cx="1268659" cy="790953"/>
          </a:xfrm>
        </p:grpSpPr>
        <p:sp>
          <p:nvSpPr>
            <p:cNvPr id="28" name="Rechteck: obere Ecken abgerundet 27">
              <a:extLst>
                <a:ext uri="{FF2B5EF4-FFF2-40B4-BE49-F238E27FC236}">
                  <a16:creationId xmlns:a16="http://schemas.microsoft.com/office/drawing/2014/main" id="{DF58C3D5-D014-2091-3299-E2C1F10E11A6}"/>
                </a:ext>
              </a:extLst>
            </p:cNvPr>
            <p:cNvSpPr/>
            <p:nvPr/>
          </p:nvSpPr>
          <p:spPr>
            <a:xfrm>
              <a:off x="2990724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M365-A</a:t>
              </a: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4255E999-EC13-44E4-9748-7A9CEA07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783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0" name="KEY-M365B" descr="A box for M365 key in M365 key vault B">
            <a:extLst>
              <a:ext uri="{FF2B5EF4-FFF2-40B4-BE49-F238E27FC236}">
                <a16:creationId xmlns:a16="http://schemas.microsoft.com/office/drawing/2014/main" id="{CA8329B3-F6B8-E540-E915-A2134C73E664}"/>
              </a:ext>
            </a:extLst>
          </p:cNvPr>
          <p:cNvGrpSpPr/>
          <p:nvPr/>
        </p:nvGrpSpPr>
        <p:grpSpPr>
          <a:xfrm>
            <a:off x="7434980" y="4597083"/>
            <a:ext cx="1279374" cy="790953"/>
            <a:chOff x="7254674" y="5385775"/>
            <a:chExt cx="1279374" cy="790953"/>
          </a:xfrm>
        </p:grpSpPr>
        <p:sp>
          <p:nvSpPr>
            <p:cNvPr id="31" name="Rechteck: obere Ecken abgerundet 30">
              <a:extLst>
                <a:ext uri="{FF2B5EF4-FFF2-40B4-BE49-F238E27FC236}">
                  <a16:creationId xmlns:a16="http://schemas.microsoft.com/office/drawing/2014/main" id="{89E4C1A1-C820-EA20-32C3-D9BA830FAE65}"/>
                </a:ext>
              </a:extLst>
            </p:cNvPr>
            <p:cNvSpPr/>
            <p:nvPr/>
          </p:nvSpPr>
          <p:spPr>
            <a:xfrm>
              <a:off x="7254674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M365-B</a:t>
              </a: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D2DE83D5-DA1B-9C64-CFC7-A2B998BD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3" name="KV-M365-A" descr="A box for key vault M365 in subscription A">
            <a:extLst>
              <a:ext uri="{FF2B5EF4-FFF2-40B4-BE49-F238E27FC236}">
                <a16:creationId xmlns:a16="http://schemas.microsoft.com/office/drawing/2014/main" id="{B544E5AC-FB19-2B08-FD81-0F3BFE21B288}"/>
              </a:ext>
            </a:extLst>
          </p:cNvPr>
          <p:cNvGrpSpPr/>
          <p:nvPr/>
        </p:nvGrpSpPr>
        <p:grpSpPr>
          <a:xfrm>
            <a:off x="3171031" y="3442168"/>
            <a:ext cx="1248437" cy="745406"/>
            <a:chOff x="2990725" y="4230860"/>
            <a:chExt cx="1248437" cy="745406"/>
          </a:xfrm>
        </p:grpSpPr>
        <p:sp>
          <p:nvSpPr>
            <p:cNvPr id="34" name="Rechteck: obere Ecken abgerundet 33">
              <a:extLst>
                <a:ext uri="{FF2B5EF4-FFF2-40B4-BE49-F238E27FC236}">
                  <a16:creationId xmlns:a16="http://schemas.microsoft.com/office/drawing/2014/main" id="{C45F31E4-BB05-1F0C-3623-C51F6C17CD68}"/>
                </a:ext>
              </a:extLst>
            </p:cNvPr>
            <p:cNvSpPr/>
            <p:nvPr/>
          </p:nvSpPr>
          <p:spPr>
            <a:xfrm>
              <a:off x="2990725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KV-M365-A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D7B5697B-0A99-A340-5C0F-FCD5BF229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91919" y="4230860"/>
              <a:ext cx="547243" cy="547243"/>
            </a:xfrm>
            <a:prstGeom prst="rect">
              <a:avLst/>
            </a:prstGeom>
          </p:spPr>
        </p:pic>
      </p:grpSp>
      <p:grpSp>
        <p:nvGrpSpPr>
          <p:cNvPr id="36" name="KV-EXO-A" descr="A box for key vault EXO in subscription A">
            <a:extLst>
              <a:ext uri="{FF2B5EF4-FFF2-40B4-BE49-F238E27FC236}">
                <a16:creationId xmlns:a16="http://schemas.microsoft.com/office/drawing/2014/main" id="{9140D303-DB22-9A83-05B3-F510433DFD21}"/>
              </a:ext>
            </a:extLst>
          </p:cNvPr>
          <p:cNvGrpSpPr/>
          <p:nvPr/>
        </p:nvGrpSpPr>
        <p:grpSpPr>
          <a:xfrm>
            <a:off x="4477021" y="3382780"/>
            <a:ext cx="1263134" cy="804794"/>
            <a:chOff x="4296715" y="4171472"/>
            <a:chExt cx="1263134" cy="804794"/>
          </a:xfrm>
        </p:grpSpPr>
        <p:sp>
          <p:nvSpPr>
            <p:cNvPr id="37" name="Rechteck: obere Ecken abgerundet 36">
              <a:extLst>
                <a:ext uri="{FF2B5EF4-FFF2-40B4-BE49-F238E27FC236}">
                  <a16:creationId xmlns:a16="http://schemas.microsoft.com/office/drawing/2014/main" id="{0738C4C5-694D-59D3-D80D-F7D22D1A031F}"/>
                </a:ext>
              </a:extLst>
            </p:cNvPr>
            <p:cNvSpPr/>
            <p:nvPr/>
          </p:nvSpPr>
          <p:spPr>
            <a:xfrm>
              <a:off x="4296715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KV-EXO-A</a:t>
              </a: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79AA608-6EB6-FDD3-13AA-E0397E59B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249" y="4171472"/>
              <a:ext cx="609600" cy="609600"/>
            </a:xfrm>
            <a:prstGeom prst="rect">
              <a:avLst/>
            </a:prstGeom>
          </p:spPr>
        </p:pic>
      </p:grpSp>
      <p:grpSp>
        <p:nvGrpSpPr>
          <p:cNvPr id="39" name="KV-EXO-B" descr="A box for key vault EXO in subscription B">
            <a:extLst>
              <a:ext uri="{FF2B5EF4-FFF2-40B4-BE49-F238E27FC236}">
                <a16:creationId xmlns:a16="http://schemas.microsoft.com/office/drawing/2014/main" id="{3D862C76-DD01-FF61-8780-BE7894C1DF43}"/>
              </a:ext>
            </a:extLst>
          </p:cNvPr>
          <p:cNvGrpSpPr/>
          <p:nvPr/>
        </p:nvGrpSpPr>
        <p:grpSpPr>
          <a:xfrm>
            <a:off x="8752242" y="3373128"/>
            <a:ext cx="1306266" cy="814446"/>
            <a:chOff x="8571936" y="4161820"/>
            <a:chExt cx="1306266" cy="814446"/>
          </a:xfrm>
        </p:grpSpPr>
        <p:sp>
          <p:nvSpPr>
            <p:cNvPr id="40" name="Rechteck: obere Ecken abgerundet 39">
              <a:extLst>
                <a:ext uri="{FF2B5EF4-FFF2-40B4-BE49-F238E27FC236}">
                  <a16:creationId xmlns:a16="http://schemas.microsoft.com/office/drawing/2014/main" id="{E8E9C945-5145-153B-9FF9-16468BCC9DA6}"/>
                </a:ext>
              </a:extLst>
            </p:cNvPr>
            <p:cNvSpPr/>
            <p:nvPr/>
          </p:nvSpPr>
          <p:spPr>
            <a:xfrm>
              <a:off x="8571936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KV-EXO-B</a:t>
              </a: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EAE1CF71-277D-0923-3839-59F6AFD43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60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42" name="KV-M365-A" descr="A box for key vault M365 in subscription B">
            <a:extLst>
              <a:ext uri="{FF2B5EF4-FFF2-40B4-BE49-F238E27FC236}">
                <a16:creationId xmlns:a16="http://schemas.microsoft.com/office/drawing/2014/main" id="{7D4CAE45-DF6A-0222-F816-301D9C1AFBB2}"/>
              </a:ext>
            </a:extLst>
          </p:cNvPr>
          <p:cNvGrpSpPr/>
          <p:nvPr/>
        </p:nvGrpSpPr>
        <p:grpSpPr>
          <a:xfrm>
            <a:off x="7442404" y="3363708"/>
            <a:ext cx="1271950" cy="812426"/>
            <a:chOff x="7262098" y="4152400"/>
            <a:chExt cx="1271950" cy="812426"/>
          </a:xfrm>
        </p:grpSpPr>
        <p:sp>
          <p:nvSpPr>
            <p:cNvPr id="43" name="Rechteck: obere Ecken abgerundet 42">
              <a:extLst>
                <a:ext uri="{FF2B5EF4-FFF2-40B4-BE49-F238E27FC236}">
                  <a16:creationId xmlns:a16="http://schemas.microsoft.com/office/drawing/2014/main" id="{75ACF10E-3922-3CF0-DDFB-9AB400506206}"/>
                </a:ext>
              </a:extLst>
            </p:cNvPr>
            <p:cNvSpPr/>
            <p:nvPr/>
          </p:nvSpPr>
          <p:spPr>
            <a:xfrm>
              <a:off x="7262098" y="446011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 M365-B</a:t>
              </a: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7C79891-0CCF-74FF-32F9-4B5FDACE7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4152400"/>
              <a:ext cx="609600" cy="609600"/>
            </a:xfrm>
            <a:prstGeom prst="rect">
              <a:avLst/>
            </a:prstGeom>
          </p:spPr>
        </p:pic>
      </p:grpSp>
      <p:grpSp>
        <p:nvGrpSpPr>
          <p:cNvPr id="45" name="KV-SPO-A" descr="A box for key vault SPO in subscription A">
            <a:extLst>
              <a:ext uri="{FF2B5EF4-FFF2-40B4-BE49-F238E27FC236}">
                <a16:creationId xmlns:a16="http://schemas.microsoft.com/office/drawing/2014/main" id="{BF3AC53C-6466-5AFC-E3E9-F3EE2C21931B}"/>
              </a:ext>
            </a:extLst>
          </p:cNvPr>
          <p:cNvGrpSpPr/>
          <p:nvPr/>
        </p:nvGrpSpPr>
        <p:grpSpPr>
          <a:xfrm>
            <a:off x="5786859" y="3354456"/>
            <a:ext cx="1258102" cy="833118"/>
            <a:chOff x="5606553" y="4143148"/>
            <a:chExt cx="1258102" cy="833118"/>
          </a:xfrm>
        </p:grpSpPr>
        <p:sp>
          <p:nvSpPr>
            <p:cNvPr id="46" name="Rechteck: obere Ecken abgerundet 45">
              <a:extLst>
                <a:ext uri="{FF2B5EF4-FFF2-40B4-BE49-F238E27FC236}">
                  <a16:creationId xmlns:a16="http://schemas.microsoft.com/office/drawing/2014/main" id="{3ABEE02D-8600-A1AB-C571-2C7502CBCB93}"/>
                </a:ext>
              </a:extLst>
            </p:cNvPr>
            <p:cNvSpPr/>
            <p:nvPr/>
          </p:nvSpPr>
          <p:spPr>
            <a:xfrm>
              <a:off x="5606553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KV-SPO-A</a:t>
              </a:r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B6E151DA-6346-A7FA-68D8-7BA961C49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5055" y="4143148"/>
              <a:ext cx="609600" cy="609600"/>
            </a:xfrm>
            <a:prstGeom prst="rect">
              <a:avLst/>
            </a:prstGeom>
          </p:spPr>
        </p:pic>
      </p:grpSp>
      <p:grpSp>
        <p:nvGrpSpPr>
          <p:cNvPr id="48" name="KEY-SPO-A" descr="A box for SPO  key in SPO key vault A">
            <a:extLst>
              <a:ext uri="{FF2B5EF4-FFF2-40B4-BE49-F238E27FC236}">
                <a16:creationId xmlns:a16="http://schemas.microsoft.com/office/drawing/2014/main" id="{1899AEBD-B6C8-0F61-B7BC-9B9875B41D23}"/>
              </a:ext>
            </a:extLst>
          </p:cNvPr>
          <p:cNvGrpSpPr/>
          <p:nvPr/>
        </p:nvGrpSpPr>
        <p:grpSpPr>
          <a:xfrm>
            <a:off x="5783010" y="4613774"/>
            <a:ext cx="1275761" cy="774262"/>
            <a:chOff x="5602704" y="5402466"/>
            <a:chExt cx="1275761" cy="774262"/>
          </a:xfrm>
        </p:grpSpPr>
        <p:sp>
          <p:nvSpPr>
            <p:cNvPr id="49" name="Rechteck: obere Ecken abgerundet 48">
              <a:extLst>
                <a:ext uri="{FF2B5EF4-FFF2-40B4-BE49-F238E27FC236}">
                  <a16:creationId xmlns:a16="http://schemas.microsoft.com/office/drawing/2014/main" id="{AC5C0AD3-9351-3741-60A2-62EB7E2EFF6B}"/>
                </a:ext>
              </a:extLst>
            </p:cNvPr>
            <p:cNvSpPr/>
            <p:nvPr/>
          </p:nvSpPr>
          <p:spPr>
            <a:xfrm>
              <a:off x="5602704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SPO-A</a:t>
              </a:r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6A884E3F-0438-D43E-F11C-E9CE56A22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865" y="5402466"/>
              <a:ext cx="609600" cy="609600"/>
            </a:xfrm>
            <a:prstGeom prst="rect">
              <a:avLst/>
            </a:prstGeom>
          </p:spPr>
        </p:pic>
      </p:grpSp>
      <p:grpSp>
        <p:nvGrpSpPr>
          <p:cNvPr id="51" name="KV-SPO-B" descr="A box for key vault SPO in subscription B">
            <a:extLst>
              <a:ext uri="{FF2B5EF4-FFF2-40B4-BE49-F238E27FC236}">
                <a16:creationId xmlns:a16="http://schemas.microsoft.com/office/drawing/2014/main" id="{D619F7E4-3F3B-3526-A631-9235A4CFB425}"/>
              </a:ext>
            </a:extLst>
          </p:cNvPr>
          <p:cNvGrpSpPr/>
          <p:nvPr/>
        </p:nvGrpSpPr>
        <p:grpSpPr>
          <a:xfrm>
            <a:off x="10062080" y="3373128"/>
            <a:ext cx="1287378" cy="814446"/>
            <a:chOff x="9881774" y="4161820"/>
            <a:chExt cx="1287378" cy="814446"/>
          </a:xfrm>
        </p:grpSpPr>
        <p:sp>
          <p:nvSpPr>
            <p:cNvPr id="52" name="Rechteck: obere Ecken abgerundet 51">
              <a:extLst>
                <a:ext uri="{FF2B5EF4-FFF2-40B4-BE49-F238E27FC236}">
                  <a16:creationId xmlns:a16="http://schemas.microsoft.com/office/drawing/2014/main" id="{9766B154-9868-1783-ECF7-E9A0A2E57717}"/>
                </a:ext>
              </a:extLst>
            </p:cNvPr>
            <p:cNvSpPr/>
            <p:nvPr/>
          </p:nvSpPr>
          <p:spPr>
            <a:xfrm>
              <a:off x="9881774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KV-SPO-B</a:t>
              </a:r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904568A7-3404-FBBC-67C3-30D2F5EA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955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54" name="KEY-SPO-B" descr="A box for SPO  key in SPO key vault B">
            <a:extLst>
              <a:ext uri="{FF2B5EF4-FFF2-40B4-BE49-F238E27FC236}">
                <a16:creationId xmlns:a16="http://schemas.microsoft.com/office/drawing/2014/main" id="{66CDC5E5-3F73-0C2C-D1A9-3F7BF1F81678}"/>
              </a:ext>
            </a:extLst>
          </p:cNvPr>
          <p:cNvGrpSpPr/>
          <p:nvPr/>
        </p:nvGrpSpPr>
        <p:grpSpPr>
          <a:xfrm>
            <a:off x="10062079" y="4601732"/>
            <a:ext cx="1313870" cy="786304"/>
            <a:chOff x="9881773" y="5390424"/>
            <a:chExt cx="1313870" cy="786304"/>
          </a:xfrm>
        </p:grpSpPr>
        <p:sp>
          <p:nvSpPr>
            <p:cNvPr id="55" name="Rechteck: obere Ecken abgerundet 54">
              <a:extLst>
                <a:ext uri="{FF2B5EF4-FFF2-40B4-BE49-F238E27FC236}">
                  <a16:creationId xmlns:a16="http://schemas.microsoft.com/office/drawing/2014/main" id="{AC1B9B06-46D4-E1FE-1D7A-A1D82A54A7A3}"/>
                </a:ext>
              </a:extLst>
            </p:cNvPr>
            <p:cNvSpPr/>
            <p:nvPr/>
          </p:nvSpPr>
          <p:spPr>
            <a:xfrm>
              <a:off x="9881773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SPO-B</a:t>
              </a:r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D3450CF6-7E31-C9B4-6D36-BF321C92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043" y="5390424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32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5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25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75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66F5E-92CF-102E-D146-D351E77C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FastTrack</a:t>
            </a:r>
          </a:p>
        </p:txBody>
      </p:sp>
      <p:sp>
        <p:nvSpPr>
          <p:cNvPr id="4" name="Azure Subscriptions" descr="A box labelled Azure Subscriptions containg two boxes named Subscription A and B">
            <a:extLst>
              <a:ext uri="{FF2B5EF4-FFF2-40B4-BE49-F238E27FC236}">
                <a16:creationId xmlns:a16="http://schemas.microsoft.com/office/drawing/2014/main" id="{0B073647-237A-D567-953C-C36DE8767949}"/>
              </a:ext>
            </a:extLst>
          </p:cNvPr>
          <p:cNvSpPr/>
          <p:nvPr/>
        </p:nvSpPr>
        <p:spPr>
          <a:xfrm>
            <a:off x="669849" y="2207171"/>
            <a:ext cx="10741794" cy="1008246"/>
          </a:xfrm>
          <a:prstGeom prst="round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1. Azure Subscriptions</a:t>
            </a:r>
          </a:p>
        </p:txBody>
      </p:sp>
      <p:sp>
        <p:nvSpPr>
          <p:cNvPr id="5" name="Key Vaults" descr="A box labelled Key Vaults containg six boxes for six key vaults, three key vaults per subscription">
            <a:extLst>
              <a:ext uri="{FF2B5EF4-FFF2-40B4-BE49-F238E27FC236}">
                <a16:creationId xmlns:a16="http://schemas.microsoft.com/office/drawing/2014/main" id="{E09097FF-9B36-305C-7B98-A0EC50671EBC}"/>
              </a:ext>
            </a:extLst>
          </p:cNvPr>
          <p:cNvSpPr/>
          <p:nvPr/>
        </p:nvSpPr>
        <p:spPr>
          <a:xfrm>
            <a:off x="669849" y="3419365"/>
            <a:ext cx="10741794" cy="1008246"/>
          </a:xfrm>
          <a:prstGeom prst="round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/>
              <a:t>2. Key </a:t>
            </a:r>
            <a:r>
              <a:rPr lang="de-DE" b="1" dirty="0" err="1"/>
              <a:t>Vaults</a:t>
            </a:r>
            <a:endParaRPr lang="de-DE" b="1" dirty="0"/>
          </a:p>
        </p:txBody>
      </p:sp>
      <p:sp>
        <p:nvSpPr>
          <p:cNvPr id="6" name="Keys" descr="A box labelled Keys containg six boxes for six keys, one key per key vault">
            <a:extLst>
              <a:ext uri="{FF2B5EF4-FFF2-40B4-BE49-F238E27FC236}">
                <a16:creationId xmlns:a16="http://schemas.microsoft.com/office/drawing/2014/main" id="{09EB7955-7B01-D25C-6A4E-ADCB213A4F16}"/>
              </a:ext>
            </a:extLst>
          </p:cNvPr>
          <p:cNvSpPr/>
          <p:nvPr/>
        </p:nvSpPr>
        <p:spPr>
          <a:xfrm>
            <a:off x="669849" y="4631559"/>
            <a:ext cx="10741794" cy="1008246"/>
          </a:xfrm>
          <a:prstGeom prst="round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/>
              <a:t>3. Keys</a:t>
            </a:r>
          </a:p>
        </p:txBody>
      </p:sp>
      <p:sp>
        <p:nvSpPr>
          <p:cNvPr id="7" name="Subscription B" descr="A box representing subscription B">
            <a:extLst>
              <a:ext uri="{FF2B5EF4-FFF2-40B4-BE49-F238E27FC236}">
                <a16:creationId xmlns:a16="http://schemas.microsoft.com/office/drawing/2014/main" id="{DAEC3BCB-4814-3FA5-0312-269EA5E0EDEC}"/>
              </a:ext>
            </a:extLst>
          </p:cNvPr>
          <p:cNvSpPr/>
          <p:nvPr/>
        </p:nvSpPr>
        <p:spPr>
          <a:xfrm>
            <a:off x="7434980" y="2458940"/>
            <a:ext cx="3657003" cy="504708"/>
          </a:xfrm>
          <a:prstGeom prst="round2SameRect">
            <a:avLst/>
          </a:prstGeom>
          <a:solidFill>
            <a:srgbClr val="0038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Subscription</a:t>
            </a:r>
            <a:r>
              <a:rPr lang="de-DE" b="1" dirty="0"/>
              <a:t> B</a:t>
            </a:r>
          </a:p>
        </p:txBody>
      </p:sp>
      <p:sp>
        <p:nvSpPr>
          <p:cNvPr id="8" name="Subscription A" descr="A box representing subscription A">
            <a:extLst>
              <a:ext uri="{FF2B5EF4-FFF2-40B4-BE49-F238E27FC236}">
                <a16:creationId xmlns:a16="http://schemas.microsoft.com/office/drawing/2014/main" id="{45319F65-81EF-8B9A-268D-4E22726AD934}"/>
              </a:ext>
            </a:extLst>
          </p:cNvPr>
          <p:cNvSpPr/>
          <p:nvPr/>
        </p:nvSpPr>
        <p:spPr>
          <a:xfrm>
            <a:off x="3171031" y="2458940"/>
            <a:ext cx="3645731" cy="504708"/>
          </a:xfrm>
          <a:prstGeom prst="round2SameRect">
            <a:avLst/>
          </a:prstGeom>
          <a:solidFill>
            <a:srgbClr val="0038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Subscription</a:t>
            </a:r>
            <a:r>
              <a:rPr lang="de-DE" b="1" dirty="0"/>
              <a:t> A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818DBD-BACC-DC19-7541-D71A02BE9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34" idx="3"/>
          </p:cNvCxnSpPr>
          <p:nvPr/>
        </p:nvCxnSpPr>
        <p:spPr>
          <a:xfrm>
            <a:off x="3685981" y="2963648"/>
            <a:ext cx="2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A2B2EDD-3227-D037-E0DB-103E0CEF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91971" y="2968922"/>
            <a:ext cx="2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C2BA81B-3B2C-5A07-FA68-91C83DC54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76306" y="2968922"/>
            <a:ext cx="2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BCA2CB6-36A2-EB7F-A3B8-D89C46E5F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1"/>
            <a:endCxn id="28" idx="3"/>
          </p:cNvCxnSpPr>
          <p:nvPr/>
        </p:nvCxnSpPr>
        <p:spPr>
          <a:xfrm flipH="1">
            <a:off x="3685982" y="4187574"/>
            <a:ext cx="1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317A5C5-3CA4-BF7E-FC32-36D62DE27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7" idx="1"/>
            <a:endCxn id="22" idx="3"/>
          </p:cNvCxnSpPr>
          <p:nvPr/>
        </p:nvCxnSpPr>
        <p:spPr>
          <a:xfrm>
            <a:off x="4991973" y="4187574"/>
            <a:ext cx="2737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1DC019D-04BE-F5DD-9BFD-FA79D629C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6" idx="1"/>
            <a:endCxn id="49" idx="3"/>
          </p:cNvCxnSpPr>
          <p:nvPr/>
        </p:nvCxnSpPr>
        <p:spPr>
          <a:xfrm flipH="1">
            <a:off x="6297962" y="4187574"/>
            <a:ext cx="3849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B4C2F92-876F-08EC-27F5-EA7491566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7957356" y="2963648"/>
            <a:ext cx="0" cy="70777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AD67CEF-C84F-F2F9-DCE4-40A26267E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3"/>
            <a:endCxn id="7" idx="1"/>
          </p:cNvCxnSpPr>
          <p:nvPr/>
        </p:nvCxnSpPr>
        <p:spPr>
          <a:xfrm flipH="1" flipV="1">
            <a:off x="9263482" y="2963648"/>
            <a:ext cx="3712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036E577-8820-6663-93CD-DCC722B73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577032" y="2963648"/>
            <a:ext cx="0" cy="719218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3B3A7B5-A735-77C8-084E-7223DFA39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1"/>
            <a:endCxn id="31" idx="3"/>
          </p:cNvCxnSpPr>
          <p:nvPr/>
        </p:nvCxnSpPr>
        <p:spPr>
          <a:xfrm flipH="1">
            <a:off x="7949932" y="4176134"/>
            <a:ext cx="7424" cy="70719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D6FDE85-FEBF-F745-BA47-04102164F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1"/>
            <a:endCxn id="25" idx="3"/>
          </p:cNvCxnSpPr>
          <p:nvPr/>
        </p:nvCxnSpPr>
        <p:spPr>
          <a:xfrm>
            <a:off x="9267194" y="4187574"/>
            <a:ext cx="0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08A2259-7556-6762-A2A0-4E9D5D6CF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2" idx="1"/>
            <a:endCxn id="55" idx="3"/>
          </p:cNvCxnSpPr>
          <p:nvPr/>
        </p:nvCxnSpPr>
        <p:spPr>
          <a:xfrm flipH="1">
            <a:off x="10577031" y="4187574"/>
            <a:ext cx="1" cy="695754"/>
          </a:xfrm>
          <a:prstGeom prst="line">
            <a:avLst/>
          </a:prstGeom>
          <a:ln w="38100">
            <a:solidFill>
              <a:srgbClr val="137BD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1" name="KEY-EXO-A" descr="A box for EXO key in EXO key vault A">
            <a:extLst>
              <a:ext uri="{FF2B5EF4-FFF2-40B4-BE49-F238E27FC236}">
                <a16:creationId xmlns:a16="http://schemas.microsoft.com/office/drawing/2014/main" id="{B277496B-E935-51C5-2E41-F5B0B8CE7708}"/>
              </a:ext>
            </a:extLst>
          </p:cNvPr>
          <p:cNvGrpSpPr/>
          <p:nvPr/>
        </p:nvGrpSpPr>
        <p:grpSpPr>
          <a:xfrm>
            <a:off x="4479758" y="4631559"/>
            <a:ext cx="1267375" cy="756477"/>
            <a:chOff x="4296714" y="5420251"/>
            <a:chExt cx="1267375" cy="756477"/>
          </a:xfrm>
        </p:grpSpPr>
        <p:sp>
          <p:nvSpPr>
            <p:cNvPr id="22" name="Rechteck: obere Ecken abgerundet 21">
              <a:extLst>
                <a:ext uri="{FF2B5EF4-FFF2-40B4-BE49-F238E27FC236}">
                  <a16:creationId xmlns:a16="http://schemas.microsoft.com/office/drawing/2014/main" id="{B1DD3BFF-8638-7424-236F-1222D88ABACB}"/>
                </a:ext>
              </a:extLst>
            </p:cNvPr>
            <p:cNvSpPr/>
            <p:nvPr/>
          </p:nvSpPr>
          <p:spPr>
            <a:xfrm>
              <a:off x="4296714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EXO-A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9AE8E2E-B3E8-7784-CD45-8F6C0BDD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489" y="5420251"/>
              <a:ext cx="609600" cy="609600"/>
            </a:xfrm>
            <a:prstGeom prst="rect">
              <a:avLst/>
            </a:prstGeom>
          </p:spPr>
        </p:pic>
      </p:grpSp>
      <p:grpSp>
        <p:nvGrpSpPr>
          <p:cNvPr id="24" name="KEY-EXO-B" descr="A box for EXO key in EXO key vault B">
            <a:extLst>
              <a:ext uri="{FF2B5EF4-FFF2-40B4-BE49-F238E27FC236}">
                <a16:creationId xmlns:a16="http://schemas.microsoft.com/office/drawing/2014/main" id="{60AE5483-B330-95DB-546A-FB29FA8697F2}"/>
              </a:ext>
            </a:extLst>
          </p:cNvPr>
          <p:cNvGrpSpPr/>
          <p:nvPr/>
        </p:nvGrpSpPr>
        <p:grpSpPr>
          <a:xfrm>
            <a:off x="8752242" y="4578528"/>
            <a:ext cx="1294976" cy="809508"/>
            <a:chOff x="8571936" y="5367220"/>
            <a:chExt cx="1294976" cy="809508"/>
          </a:xfrm>
        </p:grpSpPr>
        <p:sp>
          <p:nvSpPr>
            <p:cNvPr id="25" name="Rechteck: obere Ecken abgerundet 24">
              <a:extLst>
                <a:ext uri="{FF2B5EF4-FFF2-40B4-BE49-F238E27FC236}">
                  <a16:creationId xmlns:a16="http://schemas.microsoft.com/office/drawing/2014/main" id="{B03FF1EE-B86E-333C-3B1C-31F499694F5F}"/>
                </a:ext>
              </a:extLst>
            </p:cNvPr>
            <p:cNvSpPr/>
            <p:nvPr/>
          </p:nvSpPr>
          <p:spPr>
            <a:xfrm>
              <a:off x="8571936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EXO-B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87A4AF5-93BE-7797-FE6C-D7A9AAA8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312" y="5367220"/>
              <a:ext cx="609600" cy="609600"/>
            </a:xfrm>
            <a:prstGeom prst="rect">
              <a:avLst/>
            </a:prstGeom>
          </p:spPr>
        </p:pic>
      </p:grpSp>
      <p:grpSp>
        <p:nvGrpSpPr>
          <p:cNvPr id="27" name="KEY-M365-A" descr="A box for M365 key in M365 key vault A">
            <a:extLst>
              <a:ext uri="{FF2B5EF4-FFF2-40B4-BE49-F238E27FC236}">
                <a16:creationId xmlns:a16="http://schemas.microsoft.com/office/drawing/2014/main" id="{34BC8F3F-B637-6647-7BF0-C744F9C67258}"/>
              </a:ext>
            </a:extLst>
          </p:cNvPr>
          <p:cNvGrpSpPr/>
          <p:nvPr/>
        </p:nvGrpSpPr>
        <p:grpSpPr>
          <a:xfrm>
            <a:off x="3171030" y="4597083"/>
            <a:ext cx="1268659" cy="790953"/>
            <a:chOff x="2990724" y="5385775"/>
            <a:chExt cx="1268659" cy="790953"/>
          </a:xfrm>
        </p:grpSpPr>
        <p:sp>
          <p:nvSpPr>
            <p:cNvPr id="28" name="Rechteck: obere Ecken abgerundet 27">
              <a:extLst>
                <a:ext uri="{FF2B5EF4-FFF2-40B4-BE49-F238E27FC236}">
                  <a16:creationId xmlns:a16="http://schemas.microsoft.com/office/drawing/2014/main" id="{DF58C3D5-D014-2091-3299-E2C1F10E11A6}"/>
                </a:ext>
              </a:extLst>
            </p:cNvPr>
            <p:cNvSpPr/>
            <p:nvPr/>
          </p:nvSpPr>
          <p:spPr>
            <a:xfrm>
              <a:off x="2990724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M365-A</a:t>
              </a: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4255E999-EC13-44E4-9748-7A9CEA07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783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0" name="KEY-M365B" descr="A box for M365 key in M365 key vault B">
            <a:extLst>
              <a:ext uri="{FF2B5EF4-FFF2-40B4-BE49-F238E27FC236}">
                <a16:creationId xmlns:a16="http://schemas.microsoft.com/office/drawing/2014/main" id="{CA8329B3-F6B8-E540-E915-A2134C73E664}"/>
              </a:ext>
            </a:extLst>
          </p:cNvPr>
          <p:cNvGrpSpPr/>
          <p:nvPr/>
        </p:nvGrpSpPr>
        <p:grpSpPr>
          <a:xfrm>
            <a:off x="7434980" y="4597083"/>
            <a:ext cx="1279374" cy="790953"/>
            <a:chOff x="7254674" y="5385775"/>
            <a:chExt cx="1279374" cy="790953"/>
          </a:xfrm>
        </p:grpSpPr>
        <p:sp>
          <p:nvSpPr>
            <p:cNvPr id="31" name="Rechteck: obere Ecken abgerundet 30">
              <a:extLst>
                <a:ext uri="{FF2B5EF4-FFF2-40B4-BE49-F238E27FC236}">
                  <a16:creationId xmlns:a16="http://schemas.microsoft.com/office/drawing/2014/main" id="{89E4C1A1-C820-EA20-32C3-D9BA830FAE65}"/>
                </a:ext>
              </a:extLst>
            </p:cNvPr>
            <p:cNvSpPr/>
            <p:nvPr/>
          </p:nvSpPr>
          <p:spPr>
            <a:xfrm>
              <a:off x="7254674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M365-B</a:t>
              </a: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D2DE83D5-DA1B-9C64-CFC7-A2B998BD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3" name="KV-M365-A" descr="A box for key vault M365 in subscription A">
            <a:extLst>
              <a:ext uri="{FF2B5EF4-FFF2-40B4-BE49-F238E27FC236}">
                <a16:creationId xmlns:a16="http://schemas.microsoft.com/office/drawing/2014/main" id="{B544E5AC-FB19-2B08-FD81-0F3BFE21B288}"/>
              </a:ext>
            </a:extLst>
          </p:cNvPr>
          <p:cNvGrpSpPr/>
          <p:nvPr/>
        </p:nvGrpSpPr>
        <p:grpSpPr>
          <a:xfrm>
            <a:off x="3171031" y="3442168"/>
            <a:ext cx="1248437" cy="745406"/>
            <a:chOff x="2990725" y="4230860"/>
            <a:chExt cx="1248437" cy="745406"/>
          </a:xfrm>
        </p:grpSpPr>
        <p:sp>
          <p:nvSpPr>
            <p:cNvPr id="34" name="Rechteck: obere Ecken abgerundet 33">
              <a:extLst>
                <a:ext uri="{FF2B5EF4-FFF2-40B4-BE49-F238E27FC236}">
                  <a16:creationId xmlns:a16="http://schemas.microsoft.com/office/drawing/2014/main" id="{C45F31E4-BB05-1F0C-3623-C51F6C17CD68}"/>
                </a:ext>
              </a:extLst>
            </p:cNvPr>
            <p:cNvSpPr/>
            <p:nvPr/>
          </p:nvSpPr>
          <p:spPr>
            <a:xfrm>
              <a:off x="2990725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KV-M365-A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D7B5697B-0A99-A340-5C0F-FCD5BF229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91919" y="4230860"/>
              <a:ext cx="547243" cy="547243"/>
            </a:xfrm>
            <a:prstGeom prst="rect">
              <a:avLst/>
            </a:prstGeom>
          </p:spPr>
        </p:pic>
      </p:grpSp>
      <p:grpSp>
        <p:nvGrpSpPr>
          <p:cNvPr id="36" name="KV-EXO-A" descr="A box for key vault EXO in subscription A">
            <a:extLst>
              <a:ext uri="{FF2B5EF4-FFF2-40B4-BE49-F238E27FC236}">
                <a16:creationId xmlns:a16="http://schemas.microsoft.com/office/drawing/2014/main" id="{9140D303-DB22-9A83-05B3-F510433DFD21}"/>
              </a:ext>
            </a:extLst>
          </p:cNvPr>
          <p:cNvGrpSpPr/>
          <p:nvPr/>
        </p:nvGrpSpPr>
        <p:grpSpPr>
          <a:xfrm>
            <a:off x="4477021" y="3382780"/>
            <a:ext cx="1263134" cy="804794"/>
            <a:chOff x="4296715" y="4171472"/>
            <a:chExt cx="1263134" cy="804794"/>
          </a:xfrm>
        </p:grpSpPr>
        <p:sp>
          <p:nvSpPr>
            <p:cNvPr id="37" name="Rechteck: obere Ecken abgerundet 36">
              <a:extLst>
                <a:ext uri="{FF2B5EF4-FFF2-40B4-BE49-F238E27FC236}">
                  <a16:creationId xmlns:a16="http://schemas.microsoft.com/office/drawing/2014/main" id="{0738C4C5-694D-59D3-D80D-F7D22D1A031F}"/>
                </a:ext>
              </a:extLst>
            </p:cNvPr>
            <p:cNvSpPr/>
            <p:nvPr/>
          </p:nvSpPr>
          <p:spPr>
            <a:xfrm>
              <a:off x="4296715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KV-EXO-A</a:t>
              </a: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79AA608-6EB6-FDD3-13AA-E0397E59B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249" y="4171472"/>
              <a:ext cx="609600" cy="609600"/>
            </a:xfrm>
            <a:prstGeom prst="rect">
              <a:avLst/>
            </a:prstGeom>
          </p:spPr>
        </p:pic>
      </p:grpSp>
      <p:grpSp>
        <p:nvGrpSpPr>
          <p:cNvPr id="39" name="KV-EXO-B" descr="A box for key vault EXO in subscription B">
            <a:extLst>
              <a:ext uri="{FF2B5EF4-FFF2-40B4-BE49-F238E27FC236}">
                <a16:creationId xmlns:a16="http://schemas.microsoft.com/office/drawing/2014/main" id="{3D862C76-DD01-FF61-8780-BE7894C1DF43}"/>
              </a:ext>
            </a:extLst>
          </p:cNvPr>
          <p:cNvGrpSpPr/>
          <p:nvPr/>
        </p:nvGrpSpPr>
        <p:grpSpPr>
          <a:xfrm>
            <a:off x="8752242" y="3373128"/>
            <a:ext cx="1306266" cy="814446"/>
            <a:chOff x="8571936" y="4161820"/>
            <a:chExt cx="1306266" cy="814446"/>
          </a:xfrm>
        </p:grpSpPr>
        <p:sp>
          <p:nvSpPr>
            <p:cNvPr id="40" name="Rechteck: obere Ecken abgerundet 39">
              <a:extLst>
                <a:ext uri="{FF2B5EF4-FFF2-40B4-BE49-F238E27FC236}">
                  <a16:creationId xmlns:a16="http://schemas.microsoft.com/office/drawing/2014/main" id="{E8E9C945-5145-153B-9FF9-16468BCC9DA6}"/>
                </a:ext>
              </a:extLst>
            </p:cNvPr>
            <p:cNvSpPr/>
            <p:nvPr/>
          </p:nvSpPr>
          <p:spPr>
            <a:xfrm>
              <a:off x="8571936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KV-EXO-B</a:t>
              </a: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EAE1CF71-277D-0923-3839-59F6AFD43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60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42" name="KV-M365-A" descr="A box for key vault M365 in subscription B">
            <a:extLst>
              <a:ext uri="{FF2B5EF4-FFF2-40B4-BE49-F238E27FC236}">
                <a16:creationId xmlns:a16="http://schemas.microsoft.com/office/drawing/2014/main" id="{7D4CAE45-DF6A-0222-F816-301D9C1AFBB2}"/>
              </a:ext>
            </a:extLst>
          </p:cNvPr>
          <p:cNvGrpSpPr/>
          <p:nvPr/>
        </p:nvGrpSpPr>
        <p:grpSpPr>
          <a:xfrm>
            <a:off x="7442404" y="3363708"/>
            <a:ext cx="1271950" cy="812426"/>
            <a:chOff x="7262098" y="4152400"/>
            <a:chExt cx="1271950" cy="812426"/>
          </a:xfrm>
        </p:grpSpPr>
        <p:sp>
          <p:nvSpPr>
            <p:cNvPr id="43" name="Rechteck: obere Ecken abgerundet 42">
              <a:extLst>
                <a:ext uri="{FF2B5EF4-FFF2-40B4-BE49-F238E27FC236}">
                  <a16:creationId xmlns:a16="http://schemas.microsoft.com/office/drawing/2014/main" id="{75ACF10E-3922-3CF0-DDFB-9AB400506206}"/>
                </a:ext>
              </a:extLst>
            </p:cNvPr>
            <p:cNvSpPr/>
            <p:nvPr/>
          </p:nvSpPr>
          <p:spPr>
            <a:xfrm>
              <a:off x="7262098" y="446011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 M365-B</a:t>
              </a: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7C79891-0CCF-74FF-32F9-4B5FDACE7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4152400"/>
              <a:ext cx="609600" cy="609600"/>
            </a:xfrm>
            <a:prstGeom prst="rect">
              <a:avLst/>
            </a:prstGeom>
          </p:spPr>
        </p:pic>
      </p:grpSp>
      <p:grpSp>
        <p:nvGrpSpPr>
          <p:cNvPr id="45" name="KV-SPO-A" descr="A box for key vault SPO in subscription A">
            <a:extLst>
              <a:ext uri="{FF2B5EF4-FFF2-40B4-BE49-F238E27FC236}">
                <a16:creationId xmlns:a16="http://schemas.microsoft.com/office/drawing/2014/main" id="{BF3AC53C-6466-5AFC-E3E9-F3EE2C21931B}"/>
              </a:ext>
            </a:extLst>
          </p:cNvPr>
          <p:cNvGrpSpPr/>
          <p:nvPr/>
        </p:nvGrpSpPr>
        <p:grpSpPr>
          <a:xfrm>
            <a:off x="5786859" y="3354456"/>
            <a:ext cx="1258102" cy="833118"/>
            <a:chOff x="5606553" y="4143148"/>
            <a:chExt cx="1258102" cy="833118"/>
          </a:xfrm>
        </p:grpSpPr>
        <p:sp>
          <p:nvSpPr>
            <p:cNvPr id="46" name="Rechteck: obere Ecken abgerundet 45">
              <a:extLst>
                <a:ext uri="{FF2B5EF4-FFF2-40B4-BE49-F238E27FC236}">
                  <a16:creationId xmlns:a16="http://schemas.microsoft.com/office/drawing/2014/main" id="{3ABEE02D-8600-A1AB-C571-2C7502CBCB93}"/>
                </a:ext>
              </a:extLst>
            </p:cNvPr>
            <p:cNvSpPr/>
            <p:nvPr/>
          </p:nvSpPr>
          <p:spPr>
            <a:xfrm>
              <a:off x="5606553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KV-SPO-A</a:t>
              </a:r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B6E151DA-6346-A7FA-68D8-7BA961C49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5055" y="4143148"/>
              <a:ext cx="609600" cy="609600"/>
            </a:xfrm>
            <a:prstGeom prst="rect">
              <a:avLst/>
            </a:prstGeom>
          </p:spPr>
        </p:pic>
      </p:grpSp>
      <p:grpSp>
        <p:nvGrpSpPr>
          <p:cNvPr id="48" name="KEY-SPO-A" descr="A box for SPO  key in SPO key vault A">
            <a:extLst>
              <a:ext uri="{FF2B5EF4-FFF2-40B4-BE49-F238E27FC236}">
                <a16:creationId xmlns:a16="http://schemas.microsoft.com/office/drawing/2014/main" id="{1899AEBD-B6C8-0F61-B7BC-9B9875B41D23}"/>
              </a:ext>
            </a:extLst>
          </p:cNvPr>
          <p:cNvGrpSpPr/>
          <p:nvPr/>
        </p:nvGrpSpPr>
        <p:grpSpPr>
          <a:xfrm>
            <a:off x="5783010" y="4613774"/>
            <a:ext cx="1275761" cy="774262"/>
            <a:chOff x="5602704" y="5402466"/>
            <a:chExt cx="1275761" cy="774262"/>
          </a:xfrm>
        </p:grpSpPr>
        <p:sp>
          <p:nvSpPr>
            <p:cNvPr id="49" name="Rechteck: obere Ecken abgerundet 48">
              <a:extLst>
                <a:ext uri="{FF2B5EF4-FFF2-40B4-BE49-F238E27FC236}">
                  <a16:creationId xmlns:a16="http://schemas.microsoft.com/office/drawing/2014/main" id="{AC5C0AD3-9351-3741-60A2-62EB7E2EFF6B}"/>
                </a:ext>
              </a:extLst>
            </p:cNvPr>
            <p:cNvSpPr/>
            <p:nvPr/>
          </p:nvSpPr>
          <p:spPr>
            <a:xfrm>
              <a:off x="5602704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SPO-A</a:t>
              </a:r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6A884E3F-0438-D43E-F11C-E9CE56A22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865" y="5402466"/>
              <a:ext cx="609600" cy="609600"/>
            </a:xfrm>
            <a:prstGeom prst="rect">
              <a:avLst/>
            </a:prstGeom>
          </p:spPr>
        </p:pic>
      </p:grpSp>
      <p:grpSp>
        <p:nvGrpSpPr>
          <p:cNvPr id="51" name="KV-SPO-B" descr="A box for key vault SPO in subscription B">
            <a:extLst>
              <a:ext uri="{FF2B5EF4-FFF2-40B4-BE49-F238E27FC236}">
                <a16:creationId xmlns:a16="http://schemas.microsoft.com/office/drawing/2014/main" id="{D619F7E4-3F3B-3526-A631-9235A4CFB425}"/>
              </a:ext>
            </a:extLst>
          </p:cNvPr>
          <p:cNvGrpSpPr/>
          <p:nvPr/>
        </p:nvGrpSpPr>
        <p:grpSpPr>
          <a:xfrm>
            <a:off x="10062080" y="3373128"/>
            <a:ext cx="1287378" cy="814446"/>
            <a:chOff x="9881774" y="4161820"/>
            <a:chExt cx="1287378" cy="814446"/>
          </a:xfrm>
        </p:grpSpPr>
        <p:sp>
          <p:nvSpPr>
            <p:cNvPr id="52" name="Rechteck: obere Ecken abgerundet 51">
              <a:extLst>
                <a:ext uri="{FF2B5EF4-FFF2-40B4-BE49-F238E27FC236}">
                  <a16:creationId xmlns:a16="http://schemas.microsoft.com/office/drawing/2014/main" id="{9766B154-9868-1783-ECF7-E9A0A2E57717}"/>
                </a:ext>
              </a:extLst>
            </p:cNvPr>
            <p:cNvSpPr/>
            <p:nvPr/>
          </p:nvSpPr>
          <p:spPr>
            <a:xfrm>
              <a:off x="9881774" y="4471558"/>
              <a:ext cx="1029903" cy="504708"/>
            </a:xfrm>
            <a:prstGeom prst="round2SameRect">
              <a:avLst/>
            </a:prstGeom>
            <a:solidFill>
              <a:srgbClr val="137B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KV-SPO-B</a:t>
              </a:r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904568A7-3404-FBBC-67C3-30D2F5EA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955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54" name="KEY-SPO-B" descr="A box for SPO  key in SPO key vault B">
            <a:extLst>
              <a:ext uri="{FF2B5EF4-FFF2-40B4-BE49-F238E27FC236}">
                <a16:creationId xmlns:a16="http://schemas.microsoft.com/office/drawing/2014/main" id="{66CDC5E5-3F73-0C2C-D1A9-3F7BF1F81678}"/>
              </a:ext>
            </a:extLst>
          </p:cNvPr>
          <p:cNvGrpSpPr/>
          <p:nvPr/>
        </p:nvGrpSpPr>
        <p:grpSpPr>
          <a:xfrm>
            <a:off x="10062079" y="4601732"/>
            <a:ext cx="1313870" cy="786304"/>
            <a:chOff x="9881773" y="5390424"/>
            <a:chExt cx="1313870" cy="786304"/>
          </a:xfrm>
        </p:grpSpPr>
        <p:sp>
          <p:nvSpPr>
            <p:cNvPr id="55" name="Rechteck: obere Ecken abgerundet 54">
              <a:extLst>
                <a:ext uri="{FF2B5EF4-FFF2-40B4-BE49-F238E27FC236}">
                  <a16:creationId xmlns:a16="http://schemas.microsoft.com/office/drawing/2014/main" id="{AC1B9B06-46D4-E1FE-1D7A-A1D82A54A7A3}"/>
                </a:ext>
              </a:extLst>
            </p:cNvPr>
            <p:cNvSpPr/>
            <p:nvPr/>
          </p:nvSpPr>
          <p:spPr>
            <a:xfrm>
              <a:off x="9881773" y="5672020"/>
              <a:ext cx="1029903" cy="504708"/>
            </a:xfrm>
            <a:prstGeom prst="round2SameRect">
              <a:avLst/>
            </a:prstGeom>
            <a:solidFill>
              <a:srgbClr val="253B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SPO-B</a:t>
              </a:r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D3450CF6-7E31-C9B4-6D36-BF321C92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043" y="5390424"/>
              <a:ext cx="609600" cy="609600"/>
            </a:xfrm>
            <a:prstGeom prst="rect">
              <a:avLst/>
            </a:prstGeom>
          </p:spPr>
        </p:pic>
      </p:grpSp>
      <p:sp>
        <p:nvSpPr>
          <p:cNvPr id="57" name="Rechteck 56" descr="A frame surrounding M365 key A">
            <a:extLst>
              <a:ext uri="{FF2B5EF4-FFF2-40B4-BE49-F238E27FC236}">
                <a16:creationId xmlns:a16="http://schemas.microsoft.com/office/drawing/2014/main" id="{DC9DF185-2D1B-9E47-B77B-95080F199A48}"/>
              </a:ext>
            </a:extLst>
          </p:cNvPr>
          <p:cNvSpPr/>
          <p:nvPr/>
        </p:nvSpPr>
        <p:spPr>
          <a:xfrm>
            <a:off x="4371356" y="4631559"/>
            <a:ext cx="1330896" cy="100824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 descr="A frame surrounding M365 key B">
            <a:extLst>
              <a:ext uri="{FF2B5EF4-FFF2-40B4-BE49-F238E27FC236}">
                <a16:creationId xmlns:a16="http://schemas.microsoft.com/office/drawing/2014/main" id="{373AFE13-088A-B6C7-DE98-53C431AADD6F}"/>
              </a:ext>
            </a:extLst>
          </p:cNvPr>
          <p:cNvSpPr/>
          <p:nvPr/>
        </p:nvSpPr>
        <p:spPr>
          <a:xfrm>
            <a:off x="8665829" y="4631559"/>
            <a:ext cx="1330896" cy="100824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 descr="A label linking both M365 key in subscription A and B">
            <a:extLst>
              <a:ext uri="{FF2B5EF4-FFF2-40B4-BE49-F238E27FC236}">
                <a16:creationId xmlns:a16="http://schemas.microsoft.com/office/drawing/2014/main" id="{FED0D154-71B3-BF58-F794-7D18E2A34E06}"/>
              </a:ext>
            </a:extLst>
          </p:cNvPr>
          <p:cNvSpPr/>
          <p:nvPr/>
        </p:nvSpPr>
        <p:spPr>
          <a:xfrm>
            <a:off x="4371357" y="5721199"/>
            <a:ext cx="5625368" cy="2802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1 Key Pair per </a:t>
            </a:r>
            <a:r>
              <a:rPr lang="de-DE" b="1" dirty="0" err="1">
                <a:solidFill>
                  <a:schemeClr val="bg1"/>
                </a:solidFill>
              </a:rPr>
              <a:t>workload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9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7433E-0245-6829-C27E-C84172B1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CF3537-3284-A442-CD69-2C6392D1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Azure AD security groups for key vault</a:t>
            </a:r>
          </a:p>
          <a:p>
            <a:pPr lvl="1"/>
            <a:r>
              <a:rPr lang="en-US" dirty="0"/>
              <a:t>Administrator + Contributors</a:t>
            </a:r>
          </a:p>
          <a:p>
            <a:r>
              <a:rPr lang="en-US" dirty="0"/>
              <a:t>Create two new Azure subscriptions</a:t>
            </a:r>
          </a:p>
          <a:p>
            <a:pPr lvl="1"/>
            <a:r>
              <a:rPr lang="en-US" dirty="0"/>
              <a:t>Separation of Azure resource group, key vault, and key  permissions</a:t>
            </a:r>
          </a:p>
          <a:p>
            <a:pPr lvl="1"/>
            <a:r>
              <a:rPr lang="en-US" dirty="0"/>
              <a:t>Use meaningful names, e.g., </a:t>
            </a:r>
            <a:r>
              <a:rPr lang="en-US" i="1" dirty="0"/>
              <a:t>AZ-EGXDE-CMK-A</a:t>
            </a:r>
            <a:r>
              <a:rPr lang="en-US" dirty="0"/>
              <a:t>, </a:t>
            </a:r>
            <a:r>
              <a:rPr lang="en-US" i="1" dirty="0"/>
              <a:t>AZ-EGXDE-CMK-B</a:t>
            </a:r>
          </a:p>
          <a:p>
            <a:r>
              <a:rPr lang="en-US" dirty="0"/>
              <a:t>Register your tenant for Customer Key in FastTrack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1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7433E-0245-6829-C27E-C84172B1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CF3537-3284-A442-CD69-2C6392D1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Azure resource group per workload you want to encrypt in each Azure subscription</a:t>
            </a:r>
          </a:p>
          <a:p>
            <a:r>
              <a:rPr lang="en-US" dirty="0"/>
              <a:t>Create a key vault per resource group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 (Test, Proof-of-Concept), or </a:t>
            </a:r>
            <a:r>
              <a:rPr lang="en-US" b="1" dirty="0"/>
              <a:t>Premium</a:t>
            </a:r>
            <a:r>
              <a:rPr lang="en-US" dirty="0"/>
              <a:t> (Production)</a:t>
            </a:r>
          </a:p>
          <a:p>
            <a:r>
              <a:rPr lang="en-US" dirty="0"/>
              <a:t>Configuration of access permissions per key vault using previously created security groups</a:t>
            </a:r>
          </a:p>
          <a:p>
            <a:r>
              <a:rPr lang="en-US" dirty="0"/>
              <a:t>Create keys in key vault </a:t>
            </a:r>
          </a:p>
        </p:txBody>
      </p:sp>
    </p:spTree>
    <p:extLst>
      <p:ext uri="{BB962C8B-B14F-4D97-AF65-F5344CB8AC3E}">
        <p14:creationId xmlns:p14="http://schemas.microsoft.com/office/powerpoint/2010/main" val="359558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0412E-9489-E570-5EF9-4F065626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4" name="Grafik 3" descr="A screenshot showing Azure AD PowerShell for managing the required Azure subscriptions">
            <a:extLst>
              <a:ext uri="{FF2B5EF4-FFF2-40B4-BE49-F238E27FC236}">
                <a16:creationId xmlns:a16="http://schemas.microsoft.com/office/drawing/2014/main" id="{5C641BF0-5578-93A2-6963-43FDE598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10" y="1573562"/>
            <a:ext cx="9774980" cy="472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hteck 4" descr="A frame highlighting the Azure subscriptions">
            <a:extLst>
              <a:ext uri="{FF2B5EF4-FFF2-40B4-BE49-F238E27FC236}">
                <a16:creationId xmlns:a16="http://schemas.microsoft.com/office/drawing/2014/main" id="{23393D56-5D64-E625-70BC-652738564D3E}"/>
              </a:ext>
            </a:extLst>
          </p:cNvPr>
          <p:cNvSpPr/>
          <p:nvPr/>
        </p:nvSpPr>
        <p:spPr>
          <a:xfrm>
            <a:off x="1187928" y="3517870"/>
            <a:ext cx="7645461" cy="1359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 descr="A frame highighting the Azure context">
            <a:extLst>
              <a:ext uri="{FF2B5EF4-FFF2-40B4-BE49-F238E27FC236}">
                <a16:creationId xmlns:a16="http://schemas.microsoft.com/office/drawing/2014/main" id="{0F00DA7B-B26A-5400-800C-A9FF741E6E5E}"/>
              </a:ext>
            </a:extLst>
          </p:cNvPr>
          <p:cNvSpPr/>
          <p:nvPr/>
        </p:nvSpPr>
        <p:spPr>
          <a:xfrm>
            <a:off x="1187928" y="5081702"/>
            <a:ext cx="6461554" cy="3141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405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AA4D1CA-95A3-CA77-5178-C0F90823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FastTrack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CF54D-3935-14FB-94D4-607BE15A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know Microsoft FastTrack?</a:t>
            </a:r>
          </a:p>
        </p:txBody>
      </p:sp>
    </p:spTree>
    <p:extLst>
      <p:ext uri="{BB962C8B-B14F-4D97-AF65-F5344CB8AC3E}">
        <p14:creationId xmlns:p14="http://schemas.microsoft.com/office/powerpoint/2010/main" val="312223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F3574E3-EAD1-8E07-0321-F2D492D8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know about Purview Customer Key?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FDCD77-9AB0-D7C5-9285-EA906C903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6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0412E-9489-E570-5EF9-4F065626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FastTrack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A986EFB-2422-3D63-A733-A107F8B8B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91616" y="1765309"/>
            <a:ext cx="8938429" cy="3717472"/>
            <a:chOff x="1591616" y="1765309"/>
            <a:chExt cx="8938429" cy="3717472"/>
          </a:xfrm>
        </p:grpSpPr>
        <p:pic>
          <p:nvPicPr>
            <p:cNvPr id="8" name="Grafik 7" descr="Screen shoot fo Microsoft FastTrack homepage">
              <a:extLst>
                <a:ext uri="{FF2B5EF4-FFF2-40B4-BE49-F238E27FC236}">
                  <a16:creationId xmlns:a16="http://schemas.microsoft.com/office/drawing/2014/main" id="{9C1B3D6E-3BA8-E3EE-1935-D94B21C46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1954" y="1765309"/>
              <a:ext cx="8868091" cy="33273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A7B458C-BA20-150D-3351-253116EBC647}"/>
                </a:ext>
              </a:extLst>
            </p:cNvPr>
            <p:cNvSpPr txBox="1"/>
            <p:nvPr/>
          </p:nvSpPr>
          <p:spPr>
            <a:xfrm>
              <a:off x="1591616" y="5113449"/>
              <a:ext cx="3723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accent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https://fasttrack.microsoft.com</a:t>
              </a:r>
              <a:r>
                <a:rPr lang="de-DE" b="1" dirty="0">
                  <a:solidFill>
                    <a:schemeClr val="accent1"/>
                  </a:solidFill>
                </a:rPr>
                <a:t> </a:t>
              </a:r>
            </a:p>
          </p:txBody>
        </p:sp>
      </p:grpSp>
      <p:pic>
        <p:nvPicPr>
          <p:cNvPr id="10" name="Grafik 9" descr="Screenshot showing an Azure AD consent request for Microsoft FastTrack">
            <a:extLst>
              <a:ext uri="{FF2B5EF4-FFF2-40B4-BE49-F238E27FC236}">
                <a16:creationId xmlns:a16="http://schemas.microsoft.com/office/drawing/2014/main" id="{CBD8A9F6-5171-FAB1-D9C6-878319438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597" y="2451353"/>
            <a:ext cx="3169566" cy="3760258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hteck 10" descr="A frame highlighting the Azure subscriptions">
            <a:extLst>
              <a:ext uri="{FF2B5EF4-FFF2-40B4-BE49-F238E27FC236}">
                <a16:creationId xmlns:a16="http://schemas.microsoft.com/office/drawing/2014/main" id="{DB8A64F2-8C18-E2D9-B36D-FE9CD84008BF}"/>
              </a:ext>
            </a:extLst>
          </p:cNvPr>
          <p:cNvSpPr/>
          <p:nvPr/>
        </p:nvSpPr>
        <p:spPr>
          <a:xfrm>
            <a:off x="5877597" y="2451353"/>
            <a:ext cx="3169566" cy="37602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29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0412E-9489-E570-5EF9-4F065626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FastTrack</a:t>
            </a:r>
          </a:p>
        </p:txBody>
      </p:sp>
      <p:pic>
        <p:nvPicPr>
          <p:cNvPr id="12" name="Grafik 11" descr="Screenshot showing initial FastTrack registration ">
            <a:extLst>
              <a:ext uri="{FF2B5EF4-FFF2-40B4-BE49-F238E27FC236}">
                <a16:creationId xmlns:a16="http://schemas.microsoft.com/office/drawing/2014/main" id="{C71A28FB-59D4-DFE5-D52E-66D31CAD9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718" y="1358499"/>
            <a:ext cx="6878563" cy="513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hteck 12" descr="A frame highlighting the Azure subscriptions">
            <a:extLst>
              <a:ext uri="{FF2B5EF4-FFF2-40B4-BE49-F238E27FC236}">
                <a16:creationId xmlns:a16="http://schemas.microsoft.com/office/drawing/2014/main" id="{D32B7230-8841-8CC9-0916-2885AFBCE012}"/>
              </a:ext>
            </a:extLst>
          </p:cNvPr>
          <p:cNvSpPr/>
          <p:nvPr/>
        </p:nvSpPr>
        <p:spPr>
          <a:xfrm>
            <a:off x="2656719" y="1690688"/>
            <a:ext cx="5401432" cy="36814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66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0412E-9489-E570-5EF9-4F065626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FastTrack</a:t>
            </a:r>
          </a:p>
        </p:txBody>
      </p:sp>
      <p:pic>
        <p:nvPicPr>
          <p:cNvPr id="5" name="Grafik 4" descr="Screenshot showing the Deploy section of FastTrack">
            <a:extLst>
              <a:ext uri="{FF2B5EF4-FFF2-40B4-BE49-F238E27FC236}">
                <a16:creationId xmlns:a16="http://schemas.microsoft.com/office/drawing/2014/main" id="{B87DC6CC-5B37-D519-CD43-3711330C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8569" y="1513707"/>
            <a:ext cx="8974807" cy="4645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hteck 5" descr="A frame surrounding the three customer key options in FastTrack">
            <a:extLst>
              <a:ext uri="{FF2B5EF4-FFF2-40B4-BE49-F238E27FC236}">
                <a16:creationId xmlns:a16="http://schemas.microsoft.com/office/drawing/2014/main" id="{DF81DDC5-E0CF-EF76-DFFD-8FE4B62BD73C}"/>
              </a:ext>
            </a:extLst>
          </p:cNvPr>
          <p:cNvSpPr/>
          <p:nvPr/>
        </p:nvSpPr>
        <p:spPr>
          <a:xfrm>
            <a:off x="1701195" y="4454013"/>
            <a:ext cx="8982181" cy="14379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 descr="A frame surrounding the Deploy ,menu option">
            <a:extLst>
              <a:ext uri="{FF2B5EF4-FFF2-40B4-BE49-F238E27FC236}">
                <a16:creationId xmlns:a16="http://schemas.microsoft.com/office/drawing/2014/main" id="{A2C66563-9DC7-9520-F471-B6FC9DED8C44}"/>
              </a:ext>
            </a:extLst>
          </p:cNvPr>
          <p:cNvSpPr/>
          <p:nvPr/>
        </p:nvSpPr>
        <p:spPr>
          <a:xfrm>
            <a:off x="2666704" y="1740795"/>
            <a:ext cx="398044" cy="31319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7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0412E-9489-E570-5EF9-4F065626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FastTrack</a:t>
            </a:r>
          </a:p>
        </p:txBody>
      </p:sp>
      <p:pic>
        <p:nvPicPr>
          <p:cNvPr id="8" name="Grafik 7" descr="A screenshot showing the customer key request table.">
            <a:extLst>
              <a:ext uri="{FF2B5EF4-FFF2-40B4-BE49-F238E27FC236}">
                <a16:creationId xmlns:a16="http://schemas.microsoft.com/office/drawing/2014/main" id="{C311FB20-4FC4-5270-F7D2-558E65DB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354" y="232900"/>
            <a:ext cx="4418738" cy="639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hteck 8" descr="A frame highlighting the three customer key option in the table">
            <a:extLst>
              <a:ext uri="{FF2B5EF4-FFF2-40B4-BE49-F238E27FC236}">
                <a16:creationId xmlns:a16="http://schemas.microsoft.com/office/drawing/2014/main" id="{F2BB1296-5BB5-650A-DED4-72F5E90921B7}"/>
              </a:ext>
            </a:extLst>
          </p:cNvPr>
          <p:cNvSpPr/>
          <p:nvPr/>
        </p:nvSpPr>
        <p:spPr>
          <a:xfrm>
            <a:off x="4123354" y="932178"/>
            <a:ext cx="4310861" cy="12033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 descr="A frame highlighting the section requestion Azure subscription IDs">
            <a:extLst>
              <a:ext uri="{FF2B5EF4-FFF2-40B4-BE49-F238E27FC236}">
                <a16:creationId xmlns:a16="http://schemas.microsoft.com/office/drawing/2014/main" id="{E2120052-71B5-609C-2297-448645D2736E}"/>
              </a:ext>
            </a:extLst>
          </p:cNvPr>
          <p:cNvSpPr/>
          <p:nvPr/>
        </p:nvSpPr>
        <p:spPr>
          <a:xfrm>
            <a:off x="4123354" y="5033662"/>
            <a:ext cx="4310861" cy="12033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5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0412E-9489-E570-5EF9-4F065626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FastTrack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EE5F3A-53F4-6E82-D37C-0BAACB34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69" y="2335455"/>
            <a:ext cx="8004061" cy="3448009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 descr="A frame highlighting the three customer key option in the table">
            <a:extLst>
              <a:ext uri="{FF2B5EF4-FFF2-40B4-BE49-F238E27FC236}">
                <a16:creationId xmlns:a16="http://schemas.microsoft.com/office/drawing/2014/main" id="{9224E54B-CD47-28E9-363A-2D5B503F492A}"/>
              </a:ext>
            </a:extLst>
          </p:cNvPr>
          <p:cNvSpPr/>
          <p:nvPr/>
        </p:nvSpPr>
        <p:spPr>
          <a:xfrm>
            <a:off x="2093968" y="4287379"/>
            <a:ext cx="8004061" cy="8926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28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hotograph, showing a dry desert">
            <a:extLst>
              <a:ext uri="{FF2B5EF4-FFF2-40B4-BE49-F238E27FC236}">
                <a16:creationId xmlns:a16="http://schemas.microsoft.com/office/drawing/2014/main" id="{B519868B-4EDF-70BE-A886-2683FD41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740407"/>
            <a:ext cx="12192000" cy="83388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5A0A101-A44B-D1FD-FE95-45ED448B89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48" y="1598495"/>
            <a:ext cx="4146104" cy="3661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324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F6382-6EDA-3E99-6678-EC5D1331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Encryption Policies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1A1354-4E9D-B68E-C153-FAEBCDA9B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use your Purview Customer Keys</a:t>
            </a:r>
          </a:p>
        </p:txBody>
      </p:sp>
    </p:spTree>
    <p:extLst>
      <p:ext uri="{BB962C8B-B14F-4D97-AF65-F5344CB8AC3E}">
        <p14:creationId xmlns:p14="http://schemas.microsoft.com/office/powerpoint/2010/main" val="77106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FFCABEF-4EDB-82D4-58D6-05BA477A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Multi-Workload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DC74EF-6E4A-ED83-505B-7AC107C0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$key1 = 'https://</a:t>
            </a:r>
            <a:r>
              <a:rPr lang="en-US" sz="1600" b="1" dirty="0">
                <a:solidFill>
                  <a:srgbClr val="137B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az-kv-egxde-m365dr-a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.vault.azure.net:443/keys/</a:t>
            </a:r>
            <a:r>
              <a:rPr lang="en-US" sz="1600" b="1" dirty="0">
                <a:solidFill>
                  <a:srgbClr val="137B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egxde-m365dr-key-a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$key2 = 'https://</a:t>
            </a:r>
            <a:r>
              <a:rPr lang="en-US" sz="1600" b="1" dirty="0">
                <a:solidFill>
                  <a:srgbClr val="137B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az-kv-egxde-m365dr-b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.vault.azure.net:443/keys/</a:t>
            </a:r>
            <a:r>
              <a:rPr lang="en-US" sz="1600" b="1" dirty="0">
                <a:solidFill>
                  <a:srgbClr val="137B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egxde-m365dr-key-b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Create new multi-workload data encryption policy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New-M365DataAtRestEncryptionPolicy -Name '</a:t>
            </a:r>
            <a:r>
              <a:rPr lang="en-US" sz="1600" b="1" dirty="0" err="1">
                <a:solidFill>
                  <a:srgbClr val="137B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EGX_DataAtRest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`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AzureKeyIDs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$key1,$key2 -Description '</a:t>
            </a:r>
            <a:r>
              <a:rPr lang="en-US" sz="1600" b="1" dirty="0">
                <a:solidFill>
                  <a:srgbClr val="137B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 Data at Rest Multi-Workload policy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Assign multi-workload data encryption policy at tenant level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Set-M365DataAtRestEncryptionPolicyAssignment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DataEncryptionPolicy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sz="1600" b="1" dirty="0" err="1">
                <a:solidFill>
                  <a:srgbClr val="137B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EGX_DataAtRest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968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FFCABEF-4EDB-82D4-58D6-05BA477A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Multi-Workload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DC74EF-6E4A-ED83-505B-7AC107C0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Get-M365DataAtRestEncryptionPolicyAssignment |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IsDeleted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False</a:t>
            </a:r>
          </a:p>
          <a:p>
            <a:pPr marL="0" indent="0"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: CN=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EGX_DataAtRest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Parent                   : egxde.onmicrosoft.com\</a:t>
            </a:r>
            <a:r>
              <a:rPr lang="en-US" sz="1600" b="1" dirty="0" err="1">
                <a:solidFill>
                  <a:srgbClr val="137B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CKaaS</a:t>
            </a:r>
            <a:r>
              <a:rPr lang="en-US" sz="1600" b="1" dirty="0">
                <a:solidFill>
                  <a:srgbClr val="137B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Encryption Policies</a:t>
            </a:r>
          </a:p>
          <a:p>
            <a:pPr marL="0" indent="0"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DistinguishedName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CN=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EGX_DataAtRest,CN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CKaaS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 Encryption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Policies,CN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Configuration,CN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egxde.onmicrosoft.com,CN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ConfigurationUnits,DC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=DEUP281A001,DC=PROD,DC=OUTLOOK,DC=COM</a:t>
            </a:r>
          </a:p>
          <a:p>
            <a:pPr marL="0" indent="0"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IsRelativeDn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False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: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EGX_DataAtRest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81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FFCABEF-4EDB-82D4-58D6-05BA477A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Online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DC74EF-6E4A-ED83-505B-7AC107C0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Set encryption key URI variables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$key1 = 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https://az-kv-egxde-exo-a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.vault.azure.net:443/keys/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exo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-key-a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$key2 = 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https://az-kv-egxde-exo-b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.vault.azure.net:443/keys/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exo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-key-b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Create new Exchange Online data encryption policy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DataEncryptionPolicy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-Name 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EGX_EXO_DEP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`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AzureKeyIDs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$key1,$key2 `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-Description 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 Exchange Online Encryption Policy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332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hotograph, showing a dry desert">
            <a:extLst>
              <a:ext uri="{FF2B5EF4-FFF2-40B4-BE49-F238E27FC236}">
                <a16:creationId xmlns:a16="http://schemas.microsoft.com/office/drawing/2014/main" id="{B519868B-4EDF-70BE-A886-2683FD41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740407"/>
            <a:ext cx="12192000" cy="83388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742A1D6-7D53-686E-6853-1212F52D5293}"/>
              </a:ext>
            </a:extLst>
          </p:cNvPr>
          <p:cNvSpPr txBox="1"/>
          <p:nvPr/>
        </p:nvSpPr>
        <p:spPr>
          <a:xfrm>
            <a:off x="238991" y="1007917"/>
            <a:ext cx="948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 topic of encryption is dry as dust</a:t>
            </a:r>
          </a:p>
        </p:txBody>
      </p:sp>
    </p:spTree>
    <p:extLst>
      <p:ext uri="{BB962C8B-B14F-4D97-AF65-F5344CB8AC3E}">
        <p14:creationId xmlns:p14="http://schemas.microsoft.com/office/powerpoint/2010/main" val="234280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FFCABEF-4EDB-82D4-58D6-05BA477A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Online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DC74EF-6E4A-ED83-505B-7AC107C0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Assign Exchange Online DEP to different objects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Set-Mailbox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LouisR@varunagroup.de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DataEncryptionPolicy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'EGX_EXO_DEP'  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Set-Mailbox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LouisR@varunagroup.de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DataEncryptionPolicy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'EGX_EXO_DEP'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PublicFolder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MailUser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OnPremUser@varunagroup.de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DataEncryptionPolicy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'EGX_EXO_DEP'   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SomeGroup@groups.varunagroup.de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DataEncryptionPolicy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'EGX_EXO_DEP'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Verification for mailbox user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MailboxStatistics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JohnDoe@varunagroup.de | FL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IsEncrypted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14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FFCABEF-4EDB-82D4-58D6-05BA477A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DC74EF-6E4A-ED83-505B-7AC107C0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PowerShell Module: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Microsoft.Online.SharePoint.PowerShell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Connect-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SPOService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https://tenant-admin.sharepoint.com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Query Azure key vault key versions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AzContext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SUBSCRIPTION-A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$key1version = (Get-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AzKeyVaultKey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VaultName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-a `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-Name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-key-a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IncludeVersions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AzContext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SUBSCRIPTION-B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$key2version = (Get-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AzKeyVaultKey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VaultName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 `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-Name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-key-b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IncludeVersions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88735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FFCABEF-4EDB-82D4-58D6-05BA477A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DC74EF-6E4A-ED83-505B-7AC107C0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Create SharePoint Online data encryption policy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Register-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SPODataEncryptionPolicy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PrimaryKeyVaultName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kv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PrimaryKeyName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-key-a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`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PrimaryKeyVersion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$key1version `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SecondaryKeyVaultName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kv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SecondaryKeyName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egxde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-key-b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`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SecondaryKeyVersion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$key2version 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Verify encryption policy 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SPODataEncryptionPolicy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2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8FD19-17F3-4475-29B3-127AE713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6EDD0-E41D-813C-7FCB-E812FB988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Purview Customer Key supports three encryption targets</a:t>
            </a:r>
          </a:p>
          <a:p>
            <a:pPr lvl="1"/>
            <a:r>
              <a:rPr lang="en-US" dirty="0"/>
              <a:t>Microsoft 365 Data-at-Rest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tenant-wide</a:t>
            </a:r>
          </a:p>
          <a:p>
            <a:pPr lvl="1"/>
            <a:r>
              <a:rPr lang="en-US" dirty="0"/>
              <a:t>Exchange Online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per recipient type object</a:t>
            </a:r>
          </a:p>
          <a:p>
            <a:pPr lvl="1"/>
            <a:r>
              <a:rPr lang="en-US" dirty="0"/>
              <a:t>SharePoint Online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per SharePoint Geo</a:t>
            </a:r>
          </a:p>
          <a:p>
            <a:r>
              <a:rPr lang="en-US" dirty="0"/>
              <a:t>Not all Microsoft 365 workloads support customer key encryption</a:t>
            </a:r>
          </a:p>
          <a:p>
            <a:r>
              <a:rPr lang="en-US" dirty="0"/>
              <a:t>Purview Customer Key requires </a:t>
            </a:r>
          </a:p>
          <a:p>
            <a:pPr lvl="1"/>
            <a:r>
              <a:rPr lang="en-US" dirty="0"/>
              <a:t>At least two Azure subscriptions for Azure Key Vaults</a:t>
            </a:r>
          </a:p>
          <a:p>
            <a:pPr lvl="1"/>
            <a:r>
              <a:rPr lang="en-US" dirty="0"/>
              <a:t>A key vault pair for each encryption workload</a:t>
            </a:r>
          </a:p>
          <a:p>
            <a:pPr lvl="1"/>
            <a:r>
              <a:rPr lang="en-US" dirty="0"/>
              <a:t>Activation via Microsoft FastTrack Portal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Photograph, showing a dry desert">
            <a:extLst>
              <a:ext uri="{FF2B5EF4-FFF2-40B4-BE49-F238E27FC236}">
                <a16:creationId xmlns:a16="http://schemas.microsoft.com/office/drawing/2014/main" id="{B519868B-4EDF-70BE-A886-2683FD41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740407"/>
            <a:ext cx="12192000" cy="83388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5A0A101-A44B-D1FD-FE95-45ED448B89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48" y="1598495"/>
            <a:ext cx="4146104" cy="3661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39697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B6D87C5-78B4-CCB3-9967-390BCA83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37" y="167804"/>
            <a:ext cx="8793480" cy="946539"/>
          </a:xfrm>
        </p:spPr>
        <p:txBody>
          <a:bodyPr/>
          <a:lstStyle/>
          <a:p>
            <a:r>
              <a:rPr lang="en-GB" b="1" dirty="0"/>
              <a:t>Thank you </a:t>
            </a:r>
            <a:r>
              <a:rPr lang="en-GB" dirty="0"/>
              <a:t>sponsors &amp; partners!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3989943-F57F-6B97-12FA-28AAD748F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4383" y="1025486"/>
            <a:ext cx="5643234" cy="120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B9CE81-DF97-F876-7C9C-998EBB6D5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" t="9170" r="2525" b="9195"/>
          <a:stretch/>
        </p:blipFill>
        <p:spPr>
          <a:xfrm>
            <a:off x="549987" y="2355872"/>
            <a:ext cx="4666504" cy="11507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56B00C-F379-9C31-D48F-52BAE7CD1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48" y="2364213"/>
            <a:ext cx="4536365" cy="11340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607EA77-706E-05A1-0834-0D956E96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5414" y="2705575"/>
            <a:ext cx="2441172" cy="18659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045283-4C75-6195-36DF-D4C9242E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7" b="23667"/>
          <a:stretch/>
        </p:blipFill>
        <p:spPr>
          <a:xfrm>
            <a:off x="382270" y="4331430"/>
            <a:ext cx="4804252" cy="9365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35CDB5-AF28-0AEF-0F63-B71018DC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830" y="4270213"/>
            <a:ext cx="4152900" cy="10589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76722D-836F-B943-C90E-F5EC2AEA0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" t="22485" r="17259" b="26354"/>
          <a:stretch/>
        </p:blipFill>
        <p:spPr>
          <a:xfrm>
            <a:off x="1930366" y="5200259"/>
            <a:ext cx="3596400" cy="1499196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D479F9B8-81A3-4271-1EE4-F043C6D84D4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58" y="5456830"/>
            <a:ext cx="4061116" cy="10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24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0868-A04B-7DF5-4962-92FE2860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Thomas Stensitzki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0383-F50B-D073-FEAB-F361ED849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1611" cy="4351338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MCT Regional Lead</a:t>
            </a:r>
          </a:p>
          <a:p>
            <a:pPr marL="0" lvl="0" indent="0">
              <a:buNone/>
            </a:pPr>
            <a:r>
              <a:rPr lang="en-GB" dirty="0"/>
              <a:t>MVP Microsoft 365 Apps &amp; Services</a:t>
            </a:r>
          </a:p>
          <a:p>
            <a:pPr marL="0" lvl="0" indent="0">
              <a:buNone/>
            </a:pP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lvl="0" indent="0">
              <a:buNone/>
            </a:pPr>
            <a:r>
              <a:rPr lang="en-GB" dirty="0"/>
              <a:t>linktr.ee/stensitzki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9D7F2D-5075-A641-7A6F-05CF97B5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460240"/>
            <a:ext cx="1851660" cy="1851660"/>
          </a:xfrm>
          <a:prstGeom prst="rect">
            <a:avLst/>
          </a:prstGeom>
        </p:spPr>
      </p:pic>
      <p:pic>
        <p:nvPicPr>
          <p:cNvPr id="9" name="Grafik 8">
            <a:hlinkClick r:id="rId3"/>
            <a:extLst>
              <a:ext uri="{FF2B5EF4-FFF2-40B4-BE49-F238E27FC236}">
                <a16:creationId xmlns:a16="http://schemas.microsoft.com/office/drawing/2014/main" id="{A993910A-2D2B-537C-592B-7A727A842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326" y="3174378"/>
            <a:ext cx="2121969" cy="3002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Grafik 10">
            <a:hlinkClick r:id="rId5"/>
            <a:extLst>
              <a:ext uri="{FF2B5EF4-FFF2-40B4-BE49-F238E27FC236}">
                <a16:creationId xmlns:a16="http://schemas.microsoft.com/office/drawing/2014/main" id="{3BA38FE1-DD8B-2FFD-D884-DF1CCDEE8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161" y="3477166"/>
            <a:ext cx="2121969" cy="269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535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35805C5-D03F-4B87-968E-7267C9B3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not cover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2034B49-8426-61B6-6B27-C883AE9A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is still important to know</a:t>
            </a:r>
          </a:p>
        </p:txBody>
      </p:sp>
    </p:spTree>
    <p:extLst>
      <p:ext uri="{BB962C8B-B14F-4D97-AF65-F5344CB8AC3E}">
        <p14:creationId xmlns:p14="http://schemas.microsoft.com/office/powerpoint/2010/main" val="26732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5A4A824-891E-9B5F-5C6B-806F965C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Transport encryption</a:t>
            </a:r>
          </a:p>
        </p:txBody>
      </p:sp>
      <p:grpSp>
        <p:nvGrpSpPr>
          <p:cNvPr id="6" name="Gruppieren 5" descr="Diagram showing transport encryption connections between customer (client) and Microsoft data centers on the left and between data center servers on the right.">
            <a:extLst>
              <a:ext uri="{FF2B5EF4-FFF2-40B4-BE49-F238E27FC236}">
                <a16:creationId xmlns:a16="http://schemas.microsoft.com/office/drawing/2014/main" id="{768FA584-E03A-74A9-332B-DF28F00CEBAC}"/>
              </a:ext>
            </a:extLst>
          </p:cNvPr>
          <p:cNvGrpSpPr/>
          <p:nvPr/>
        </p:nvGrpSpPr>
        <p:grpSpPr>
          <a:xfrm>
            <a:off x="1640840" y="3717974"/>
            <a:ext cx="4754547" cy="841644"/>
            <a:chOff x="1636728" y="3580102"/>
            <a:chExt cx="4754547" cy="841644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5FC955F-7936-3518-85D7-1667DD1C9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728" y="3580102"/>
              <a:ext cx="679450" cy="73025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8F3A09C-4DF7-D702-87DF-DAB25158B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991" y="4095481"/>
              <a:ext cx="507087" cy="32626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3287C94-8E94-04E6-4B7A-7B5FD63DD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762877" y="3689138"/>
              <a:ext cx="718970" cy="683898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A719F90-0061-5D32-A6AC-BD97DD742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0725" y="3665962"/>
              <a:ext cx="590550" cy="730250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216E853-0486-6A98-ED4F-30EDFECF24A9}"/>
                </a:ext>
              </a:extLst>
            </p:cNvPr>
            <p:cNvCxnSpPr/>
            <p:nvPr/>
          </p:nvCxnSpPr>
          <p:spPr>
            <a:xfrm>
              <a:off x="4481847" y="4034118"/>
              <a:ext cx="11903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AC41C58-7E3E-6787-9DDB-57CC64412047}"/>
                </a:ext>
              </a:extLst>
            </p:cNvPr>
            <p:cNvCxnSpPr/>
            <p:nvPr/>
          </p:nvCxnSpPr>
          <p:spPr>
            <a:xfrm>
              <a:off x="2446078" y="4034118"/>
              <a:ext cx="1190367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8881DAE-602B-0BC6-7A77-63A2C8B6543A}"/>
              </a:ext>
            </a:extLst>
          </p:cNvPr>
          <p:cNvSpPr txBox="1"/>
          <p:nvPr/>
        </p:nvSpPr>
        <p:spPr>
          <a:xfrm>
            <a:off x="1640839" y="2723878"/>
            <a:ext cx="425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867"/>
                </a:solidFill>
              </a:rPr>
              <a:t>Between customer and data center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62EA8CD-9E7B-3294-6BFD-74E9309F073F}"/>
              </a:ext>
            </a:extLst>
          </p:cNvPr>
          <p:cNvSpPr txBox="1"/>
          <p:nvPr/>
        </p:nvSpPr>
        <p:spPr>
          <a:xfrm>
            <a:off x="6800149" y="2726025"/>
            <a:ext cx="363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3867"/>
                </a:solidFill>
              </a:rPr>
              <a:t>Between servers in data center</a:t>
            </a:r>
          </a:p>
        </p:txBody>
      </p:sp>
      <p:grpSp>
        <p:nvGrpSpPr>
          <p:cNvPr id="15" name="Gruppieren 14" descr="Diagram showing transport encryption connections between customer (client) and Microsoft data centers on the left and between data center servers on the right.">
            <a:extLst>
              <a:ext uri="{FF2B5EF4-FFF2-40B4-BE49-F238E27FC236}">
                <a16:creationId xmlns:a16="http://schemas.microsoft.com/office/drawing/2014/main" id="{3487CE30-1A99-DA95-66B1-C8295EDFF4E4}"/>
              </a:ext>
            </a:extLst>
          </p:cNvPr>
          <p:cNvGrpSpPr/>
          <p:nvPr/>
        </p:nvGrpSpPr>
        <p:grpSpPr>
          <a:xfrm>
            <a:off x="6491084" y="3803834"/>
            <a:ext cx="3945106" cy="730250"/>
            <a:chOff x="6486972" y="3665962"/>
            <a:chExt cx="3945106" cy="73025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42831EB-CC53-CDBF-491F-5D0193E3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1528" y="3665962"/>
              <a:ext cx="590550" cy="73025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8EF692C-77BA-A3F4-FE43-C2D0A65A9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7803771" y="3689138"/>
              <a:ext cx="718970" cy="683898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23E74581-8E29-E276-05E6-E84C472C6A31}"/>
                </a:ext>
              </a:extLst>
            </p:cNvPr>
            <p:cNvCxnSpPr/>
            <p:nvPr/>
          </p:nvCxnSpPr>
          <p:spPr>
            <a:xfrm>
              <a:off x="8522741" y="4034118"/>
              <a:ext cx="11903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06E7830E-8F2B-DDA6-D289-B0F33D6640DA}"/>
                </a:ext>
              </a:extLst>
            </p:cNvPr>
            <p:cNvCxnSpPr/>
            <p:nvPr/>
          </p:nvCxnSpPr>
          <p:spPr>
            <a:xfrm>
              <a:off x="6486972" y="4034118"/>
              <a:ext cx="1190367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77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9CDBF-7695-D3C3-D18E-F499FBC0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encryption technologies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C2D72-E7E7-060F-6E82-0308FDB02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encryption options</a:t>
            </a:r>
          </a:p>
          <a:p>
            <a:pPr lvl="1"/>
            <a:r>
              <a:rPr lang="en-US" dirty="0"/>
              <a:t>Blob, SQL DB, Cosmos DB, Data Lake etc.</a:t>
            </a:r>
          </a:p>
          <a:p>
            <a:r>
              <a:rPr lang="en-US" dirty="0"/>
              <a:t>S/MIME message encryption</a:t>
            </a:r>
          </a:p>
          <a:p>
            <a:r>
              <a:rPr lang="en-US" dirty="0"/>
              <a:t>Microsoft Purview Message Encryption aka Office 365 Message Encryption (OME)</a:t>
            </a:r>
          </a:p>
          <a:p>
            <a:pPr lvl="1"/>
            <a:r>
              <a:rPr lang="en-US" dirty="0">
                <a:hlinkClick r:id="rId3"/>
              </a:rPr>
              <a:t>https://blog.expta.com/2019/01/introducing-ome-test-tool.html</a:t>
            </a:r>
            <a:r>
              <a:rPr lang="en-US" dirty="0"/>
              <a:t> </a:t>
            </a:r>
          </a:p>
          <a:p>
            <a:r>
              <a:rPr lang="en-US" dirty="0"/>
              <a:t>Sensitivity Label-based encryption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6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F4E9E-932D-89E6-4104-B525B4D8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 Encryption</a:t>
            </a:r>
          </a:p>
        </p:txBody>
      </p:sp>
      <p:sp>
        <p:nvSpPr>
          <p:cNvPr id="4" name="Network">
            <a:extLst>
              <a:ext uri="{FF2B5EF4-FFF2-40B4-BE49-F238E27FC236}">
                <a16:creationId xmlns:a16="http://schemas.microsoft.com/office/drawing/2014/main" id="{6C7FAAB0-F9DC-0E32-9B1A-880E0F6832C5}"/>
              </a:ext>
            </a:extLst>
          </p:cNvPr>
          <p:cNvSpPr txBox="1"/>
          <p:nvPr/>
        </p:nvSpPr>
        <p:spPr>
          <a:xfrm>
            <a:off x="838200" y="2514262"/>
            <a:ext cx="178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Network</a:t>
            </a:r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378755FE-AEE1-367A-E798-2CC87F69AF15}"/>
              </a:ext>
            </a:extLst>
          </p:cNvPr>
          <p:cNvSpPr txBox="1"/>
          <p:nvPr/>
        </p:nvSpPr>
        <p:spPr>
          <a:xfrm>
            <a:off x="3618144" y="2514261"/>
            <a:ext cx="178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Content</a:t>
            </a:r>
          </a:p>
        </p:txBody>
      </p:sp>
      <p:sp>
        <p:nvSpPr>
          <p:cNvPr id="6" name="Hardware">
            <a:extLst>
              <a:ext uri="{FF2B5EF4-FFF2-40B4-BE49-F238E27FC236}">
                <a16:creationId xmlns:a16="http://schemas.microsoft.com/office/drawing/2014/main" id="{5B0CCF99-C7F8-65F0-247F-86E65BF6C4EA}"/>
              </a:ext>
            </a:extLst>
          </p:cNvPr>
          <p:cNvSpPr txBox="1"/>
          <p:nvPr/>
        </p:nvSpPr>
        <p:spPr>
          <a:xfrm>
            <a:off x="6597790" y="2514260"/>
            <a:ext cx="178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Hardware</a:t>
            </a:r>
          </a:p>
        </p:txBody>
      </p:sp>
      <p:sp>
        <p:nvSpPr>
          <p:cNvPr id="7" name="Applications">
            <a:extLst>
              <a:ext uri="{FF2B5EF4-FFF2-40B4-BE49-F238E27FC236}">
                <a16:creationId xmlns:a16="http://schemas.microsoft.com/office/drawing/2014/main" id="{66031D32-F953-E29F-FAC5-2FC56F0096B1}"/>
              </a:ext>
            </a:extLst>
          </p:cNvPr>
          <p:cNvSpPr txBox="1"/>
          <p:nvPr/>
        </p:nvSpPr>
        <p:spPr>
          <a:xfrm>
            <a:off x="8866695" y="2514259"/>
            <a:ext cx="2722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/>
              <a:t>Applications</a:t>
            </a:r>
            <a:endParaRPr lang="de-DE" sz="1400" b="1" dirty="0"/>
          </a:p>
        </p:txBody>
      </p:sp>
      <p:pic>
        <p:nvPicPr>
          <p:cNvPr id="8" name="Network">
            <a:extLst>
              <a:ext uri="{FF2B5EF4-FFF2-40B4-BE49-F238E27FC236}">
                <a16:creationId xmlns:a16="http://schemas.microsoft.com/office/drawing/2014/main" id="{69C5D3B7-4E82-B6BE-E542-E3E92A66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2946" y="3260633"/>
            <a:ext cx="711200" cy="682171"/>
          </a:xfrm>
          <a:prstGeom prst="rect">
            <a:avLst/>
          </a:prstGeom>
        </p:spPr>
      </p:pic>
      <p:grpSp>
        <p:nvGrpSpPr>
          <p:cNvPr id="9" name="Documents">
            <a:extLst>
              <a:ext uri="{FF2B5EF4-FFF2-40B4-BE49-F238E27FC236}">
                <a16:creationId xmlns:a16="http://schemas.microsoft.com/office/drawing/2014/main" id="{E5AD9F2B-7917-9161-93F2-AC53F115DA3F}"/>
              </a:ext>
            </a:extLst>
          </p:cNvPr>
          <p:cNvGrpSpPr/>
          <p:nvPr/>
        </p:nvGrpSpPr>
        <p:grpSpPr>
          <a:xfrm>
            <a:off x="4075721" y="2964781"/>
            <a:ext cx="496426" cy="642445"/>
            <a:chOff x="3106586" y="2345994"/>
            <a:chExt cx="496426" cy="64244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FAD77F-753C-8A86-DDB7-8DF8DF88A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6586" y="2345994"/>
              <a:ext cx="396000" cy="451512"/>
            </a:xfrm>
            <a:prstGeom prst="rect">
              <a:avLst/>
            </a:prstGeom>
          </p:spPr>
        </p:pic>
        <p:pic>
          <p:nvPicPr>
            <p:cNvPr id="11" name="Grafik 10" descr="Sperren mit einfarbiger Füllung">
              <a:extLst>
                <a:ext uri="{FF2B5EF4-FFF2-40B4-BE49-F238E27FC236}">
                  <a16:creationId xmlns:a16="http://schemas.microsoft.com/office/drawing/2014/main" id="{5DBB3EE8-5689-A309-12BB-98ECAE665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63288" y="2648715"/>
              <a:ext cx="339724" cy="339724"/>
            </a:xfrm>
            <a:prstGeom prst="rect">
              <a:avLst/>
            </a:prstGeom>
          </p:spPr>
        </p:pic>
      </p:grpSp>
      <p:grpSp>
        <p:nvGrpSpPr>
          <p:cNvPr id="12" name="Emails">
            <a:extLst>
              <a:ext uri="{FF2B5EF4-FFF2-40B4-BE49-F238E27FC236}">
                <a16:creationId xmlns:a16="http://schemas.microsoft.com/office/drawing/2014/main" id="{B6A1D6D5-2534-8EE1-FDB9-19D2F20E5F3A}"/>
              </a:ext>
            </a:extLst>
          </p:cNvPr>
          <p:cNvGrpSpPr/>
          <p:nvPr/>
        </p:nvGrpSpPr>
        <p:grpSpPr>
          <a:xfrm>
            <a:off x="4588021" y="3439463"/>
            <a:ext cx="501689" cy="512299"/>
            <a:chOff x="3618886" y="2820676"/>
            <a:chExt cx="501689" cy="5122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1C532E5-7DDD-EA47-81B7-87F28ED6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8886" y="2820676"/>
              <a:ext cx="396000" cy="319708"/>
            </a:xfrm>
            <a:prstGeom prst="rect">
              <a:avLst/>
            </a:prstGeom>
          </p:spPr>
        </p:pic>
        <p:pic>
          <p:nvPicPr>
            <p:cNvPr id="14" name="Grafik 13" descr="Sperren mit einfarbiger Füllung">
              <a:extLst>
                <a:ext uri="{FF2B5EF4-FFF2-40B4-BE49-F238E27FC236}">
                  <a16:creationId xmlns:a16="http://schemas.microsoft.com/office/drawing/2014/main" id="{05CFB59D-5700-AAB8-6EFE-922F0A2E3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0851" y="2993251"/>
              <a:ext cx="339724" cy="339724"/>
            </a:xfrm>
            <a:prstGeom prst="rect">
              <a:avLst/>
            </a:prstGeom>
          </p:spPr>
        </p:pic>
      </p:grpSp>
      <p:grpSp>
        <p:nvGrpSpPr>
          <p:cNvPr id="15" name="Servers">
            <a:extLst>
              <a:ext uri="{FF2B5EF4-FFF2-40B4-BE49-F238E27FC236}">
                <a16:creationId xmlns:a16="http://schemas.microsoft.com/office/drawing/2014/main" id="{D9273B39-4DE8-46D9-C83F-64B52B97E1F9}"/>
              </a:ext>
            </a:extLst>
          </p:cNvPr>
          <p:cNvGrpSpPr/>
          <p:nvPr/>
        </p:nvGrpSpPr>
        <p:grpSpPr>
          <a:xfrm>
            <a:off x="6924868" y="3082379"/>
            <a:ext cx="1219270" cy="844550"/>
            <a:chOff x="4991100" y="2276475"/>
            <a:chExt cx="1219270" cy="84455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429203F7-7393-766A-2B25-DD474E5D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1100" y="2276475"/>
              <a:ext cx="717550" cy="84455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2A79608-5872-AD93-44A1-D018B3B01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0399" y="2343149"/>
              <a:ext cx="219111" cy="25563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5D6597-2439-2C59-83AA-D3F4E0C01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0607" y="2343149"/>
              <a:ext cx="219111" cy="25563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3B30ED8-6846-4EEF-8649-53E059DB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0399" y="2625703"/>
              <a:ext cx="219111" cy="25563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254551A-5686-47CD-CA38-B6EC281C4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259" y="2625703"/>
              <a:ext cx="219111" cy="255630"/>
            </a:xfrm>
            <a:prstGeom prst="rect">
              <a:avLst/>
            </a:prstGeom>
          </p:spPr>
        </p:pic>
      </p:grpSp>
      <p:grpSp>
        <p:nvGrpSpPr>
          <p:cNvPr id="21" name="EXO">
            <a:extLst>
              <a:ext uri="{FF2B5EF4-FFF2-40B4-BE49-F238E27FC236}">
                <a16:creationId xmlns:a16="http://schemas.microsoft.com/office/drawing/2014/main" id="{DF4E230D-869B-D756-ECA4-563121D08303}"/>
              </a:ext>
            </a:extLst>
          </p:cNvPr>
          <p:cNvGrpSpPr/>
          <p:nvPr/>
        </p:nvGrpSpPr>
        <p:grpSpPr>
          <a:xfrm>
            <a:off x="9009878" y="2964781"/>
            <a:ext cx="901700" cy="1090884"/>
            <a:chOff x="6905627" y="2345994"/>
            <a:chExt cx="901700" cy="1090884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2E48346-E4B7-E152-6F2A-11BB10A1089B}"/>
                </a:ext>
              </a:extLst>
            </p:cNvPr>
            <p:cNvSpPr/>
            <p:nvPr/>
          </p:nvSpPr>
          <p:spPr>
            <a:xfrm>
              <a:off x="6905627" y="2571750"/>
              <a:ext cx="901700" cy="865128"/>
            </a:xfrm>
            <a:prstGeom prst="ellipse">
              <a:avLst/>
            </a:prstGeom>
            <a:ln w="9525">
              <a:solidFill>
                <a:srgbClr val="137BD1"/>
              </a:solidFill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AA3A7D7-8E82-1093-AFA0-E3F38055F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0512" y="2782062"/>
              <a:ext cx="231775" cy="222250"/>
            </a:xfrm>
            <a:prstGeom prst="rect">
              <a:avLst/>
            </a:prstGeom>
          </p:spPr>
        </p:pic>
        <p:pic>
          <p:nvPicPr>
            <p:cNvPr id="24" name="Grafik 23" descr="Sperren mit einfarbiger Füllung">
              <a:extLst>
                <a:ext uri="{FF2B5EF4-FFF2-40B4-BE49-F238E27FC236}">
                  <a16:creationId xmlns:a16="http://schemas.microsoft.com/office/drawing/2014/main" id="{DFA20786-07D3-94E4-8C9D-E976AC24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6615" y="2345994"/>
              <a:ext cx="339724" cy="339724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5106123-7E41-1567-35FD-453752DCF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87172" y="2782062"/>
              <a:ext cx="231775" cy="22225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B7D2656A-0CCD-68B5-2349-3CEB7E55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0512" y="3029259"/>
              <a:ext cx="231775" cy="22225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5809AA1A-04FA-7D4D-1230-EC639260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87171" y="3029259"/>
              <a:ext cx="231775" cy="222250"/>
            </a:xfrm>
            <a:prstGeom prst="rect">
              <a:avLst/>
            </a:prstGeom>
          </p:spPr>
        </p:pic>
      </p:grpSp>
      <p:grpSp>
        <p:nvGrpSpPr>
          <p:cNvPr id="28" name="SPO">
            <a:extLst>
              <a:ext uri="{FF2B5EF4-FFF2-40B4-BE49-F238E27FC236}">
                <a16:creationId xmlns:a16="http://schemas.microsoft.com/office/drawing/2014/main" id="{A1FA0374-D27C-3565-599E-99DC9632EC1B}"/>
              </a:ext>
            </a:extLst>
          </p:cNvPr>
          <p:cNvGrpSpPr/>
          <p:nvPr/>
        </p:nvGrpSpPr>
        <p:grpSpPr>
          <a:xfrm>
            <a:off x="10558033" y="2940406"/>
            <a:ext cx="901700" cy="1099384"/>
            <a:chOff x="7970309" y="2321619"/>
            <a:chExt cx="901700" cy="1099384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70E41807-F06C-996B-A851-A1ED323F823C}"/>
                </a:ext>
              </a:extLst>
            </p:cNvPr>
            <p:cNvSpPr/>
            <p:nvPr/>
          </p:nvSpPr>
          <p:spPr>
            <a:xfrm>
              <a:off x="7970309" y="2555875"/>
              <a:ext cx="901700" cy="865128"/>
            </a:xfrm>
            <a:prstGeom prst="ellipse">
              <a:avLst/>
            </a:prstGeom>
            <a:ln w="9525">
              <a:solidFill>
                <a:srgbClr val="137BD1"/>
              </a:solidFill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11F2373-6100-51D0-7A73-8A9E1BD2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0735" y="2769483"/>
              <a:ext cx="268818" cy="247408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A19E573-74D2-91A0-2557-CB854CA41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71372" y="2756855"/>
              <a:ext cx="268818" cy="247408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B2D605E7-077D-767C-AA4B-1CBD9DD6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0735" y="3007747"/>
              <a:ext cx="268818" cy="24740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C713CF3A-47A6-3A20-F408-CFA4C74D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71372" y="3004263"/>
              <a:ext cx="268818" cy="247408"/>
            </a:xfrm>
            <a:prstGeom prst="rect">
              <a:avLst/>
            </a:prstGeom>
          </p:spPr>
        </p:pic>
        <p:pic>
          <p:nvPicPr>
            <p:cNvPr id="34" name="Grafik 33" descr="Sperren mit einfarbiger Füllung">
              <a:extLst>
                <a:ext uri="{FF2B5EF4-FFF2-40B4-BE49-F238E27FC236}">
                  <a16:creationId xmlns:a16="http://schemas.microsoft.com/office/drawing/2014/main" id="{FE78148A-91D2-2078-D6AF-E64C4A581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51297" y="2321619"/>
              <a:ext cx="339724" cy="339724"/>
            </a:xfrm>
            <a:prstGeom prst="rect">
              <a:avLst/>
            </a:prstGeom>
          </p:spPr>
        </p:pic>
      </p:grpSp>
      <p:sp>
        <p:nvSpPr>
          <p:cNvPr id="35" name="Emails Documents">
            <a:extLst>
              <a:ext uri="{FF2B5EF4-FFF2-40B4-BE49-F238E27FC236}">
                <a16:creationId xmlns:a16="http://schemas.microsoft.com/office/drawing/2014/main" id="{5489F207-80CF-D0FB-F7BD-50120EAD899E}"/>
              </a:ext>
            </a:extLst>
          </p:cNvPr>
          <p:cNvSpPr txBox="1"/>
          <p:nvPr/>
        </p:nvSpPr>
        <p:spPr>
          <a:xfrm>
            <a:off x="3681559" y="4184727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Email </a:t>
            </a:r>
            <a:r>
              <a:rPr lang="de-DE" sz="1400" dirty="0" err="1"/>
              <a:t>messages</a:t>
            </a:r>
            <a:endParaRPr lang="de-DE" sz="1400" dirty="0"/>
          </a:p>
          <a:p>
            <a:pPr algn="ctr"/>
            <a:r>
              <a:rPr lang="de-DE" sz="1400" dirty="0" err="1"/>
              <a:t>Documents</a:t>
            </a:r>
            <a:endParaRPr lang="de-DE" sz="1400" dirty="0"/>
          </a:p>
        </p:txBody>
      </p:sp>
      <p:sp>
        <p:nvSpPr>
          <p:cNvPr id="36" name="Exchange Online Mailboxes">
            <a:extLst>
              <a:ext uri="{FF2B5EF4-FFF2-40B4-BE49-F238E27FC236}">
                <a16:creationId xmlns:a16="http://schemas.microsoft.com/office/drawing/2014/main" id="{AB05F65D-9F39-C4F9-9FE5-9049A056FD32}"/>
              </a:ext>
            </a:extLst>
          </p:cNvPr>
          <p:cNvSpPr txBox="1"/>
          <p:nvPr/>
        </p:nvSpPr>
        <p:spPr>
          <a:xfrm>
            <a:off x="8667136" y="4190942"/>
            <a:ext cx="1486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Exchange Online</a:t>
            </a:r>
            <a:br>
              <a:rPr lang="de-DE" sz="1400" dirty="0"/>
            </a:br>
            <a:r>
              <a:rPr lang="de-DE" sz="1400" dirty="0"/>
              <a:t>Mailboxes</a:t>
            </a:r>
          </a:p>
        </p:txBody>
      </p:sp>
      <p:sp>
        <p:nvSpPr>
          <p:cNvPr id="37" name="Servers / Disks">
            <a:extLst>
              <a:ext uri="{FF2B5EF4-FFF2-40B4-BE49-F238E27FC236}">
                <a16:creationId xmlns:a16="http://schemas.microsoft.com/office/drawing/2014/main" id="{8C172BC4-86E7-2BF1-E7D4-0C9A7B87092B}"/>
              </a:ext>
            </a:extLst>
          </p:cNvPr>
          <p:cNvSpPr txBox="1"/>
          <p:nvPr/>
        </p:nvSpPr>
        <p:spPr>
          <a:xfrm>
            <a:off x="6738815" y="4184727"/>
            <a:ext cx="178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Servers / Disks</a:t>
            </a:r>
          </a:p>
        </p:txBody>
      </p:sp>
      <p:sp>
        <p:nvSpPr>
          <p:cNvPr id="38" name="SharePoint/ONeDrive">
            <a:extLst>
              <a:ext uri="{FF2B5EF4-FFF2-40B4-BE49-F238E27FC236}">
                <a16:creationId xmlns:a16="http://schemas.microsoft.com/office/drawing/2014/main" id="{CF24A818-29B4-FE0F-4E48-C0BE459A03CE}"/>
              </a:ext>
            </a:extLst>
          </p:cNvPr>
          <p:cNvSpPr txBox="1"/>
          <p:nvPr/>
        </p:nvSpPr>
        <p:spPr>
          <a:xfrm>
            <a:off x="10019137" y="4193593"/>
            <a:ext cx="1865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SharePoint / OneDrive</a:t>
            </a:r>
            <a:br>
              <a:rPr lang="de-DE" sz="1400" dirty="0"/>
            </a:br>
            <a:r>
              <a:rPr lang="de-DE" sz="1400" dirty="0"/>
              <a:t>Files</a:t>
            </a:r>
          </a:p>
        </p:txBody>
      </p:sp>
      <p:grpSp>
        <p:nvGrpSpPr>
          <p:cNvPr id="39" name="Data-In-Transit">
            <a:extLst>
              <a:ext uri="{FF2B5EF4-FFF2-40B4-BE49-F238E27FC236}">
                <a16:creationId xmlns:a16="http://schemas.microsoft.com/office/drawing/2014/main" id="{CC9C3881-DB69-3854-E612-94058DE16BD8}"/>
              </a:ext>
            </a:extLst>
          </p:cNvPr>
          <p:cNvGrpSpPr/>
          <p:nvPr/>
        </p:nvGrpSpPr>
        <p:grpSpPr>
          <a:xfrm>
            <a:off x="637095" y="1892759"/>
            <a:ext cx="5360691" cy="369332"/>
            <a:chOff x="-868066" y="1273972"/>
            <a:chExt cx="5360691" cy="369332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3161EB12-C886-DE7E-3A5F-A9A96CA63194}"/>
                </a:ext>
              </a:extLst>
            </p:cNvPr>
            <p:cNvCxnSpPr>
              <a:cxnSpLocks/>
            </p:cNvCxnSpPr>
            <p:nvPr/>
          </p:nvCxnSpPr>
          <p:spPr>
            <a:xfrm>
              <a:off x="-868066" y="1635125"/>
              <a:ext cx="5360691" cy="0"/>
            </a:xfrm>
            <a:prstGeom prst="line">
              <a:avLst/>
            </a:prstGeom>
            <a:ln>
              <a:solidFill>
                <a:srgbClr val="137BD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13E6EAFA-CAC6-98B8-6481-6175048613B6}"/>
                </a:ext>
              </a:extLst>
            </p:cNvPr>
            <p:cNvSpPr txBox="1"/>
            <p:nvPr/>
          </p:nvSpPr>
          <p:spPr>
            <a:xfrm>
              <a:off x="-868065" y="1273972"/>
              <a:ext cx="536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Data-In-Transfer</a:t>
              </a:r>
            </a:p>
          </p:txBody>
        </p:sp>
      </p:grpSp>
      <p:grpSp>
        <p:nvGrpSpPr>
          <p:cNvPr id="42" name="Data-At-Rest">
            <a:extLst>
              <a:ext uri="{FF2B5EF4-FFF2-40B4-BE49-F238E27FC236}">
                <a16:creationId xmlns:a16="http://schemas.microsoft.com/office/drawing/2014/main" id="{6EC42D3C-93B5-1DA3-1B4B-6A1186CBF168}"/>
              </a:ext>
            </a:extLst>
          </p:cNvPr>
          <p:cNvGrpSpPr/>
          <p:nvPr/>
        </p:nvGrpSpPr>
        <p:grpSpPr>
          <a:xfrm>
            <a:off x="6165125" y="1887907"/>
            <a:ext cx="5507832" cy="369332"/>
            <a:chOff x="4659964" y="1269120"/>
            <a:chExt cx="5507832" cy="369332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559BB848-0042-3532-2D63-7C2BEDCFD535}"/>
                </a:ext>
              </a:extLst>
            </p:cNvPr>
            <p:cNvCxnSpPr>
              <a:cxnSpLocks/>
            </p:cNvCxnSpPr>
            <p:nvPr/>
          </p:nvCxnSpPr>
          <p:spPr>
            <a:xfrm>
              <a:off x="4669897" y="1635125"/>
              <a:ext cx="5497899" cy="0"/>
            </a:xfrm>
            <a:prstGeom prst="line">
              <a:avLst/>
            </a:prstGeom>
            <a:ln>
              <a:solidFill>
                <a:srgbClr val="137BD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E477E21-2B91-9392-A134-B14104CEECC4}"/>
                </a:ext>
              </a:extLst>
            </p:cNvPr>
            <p:cNvSpPr txBox="1"/>
            <p:nvPr/>
          </p:nvSpPr>
          <p:spPr>
            <a:xfrm>
              <a:off x="4659964" y="1269120"/>
              <a:ext cx="5507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Data-At-Rest</a:t>
              </a:r>
            </a:p>
          </p:txBody>
        </p:sp>
      </p:grpSp>
      <p:sp>
        <p:nvSpPr>
          <p:cNvPr id="45" name="BYOK">
            <a:extLst>
              <a:ext uri="{FF2B5EF4-FFF2-40B4-BE49-F238E27FC236}">
                <a16:creationId xmlns:a16="http://schemas.microsoft.com/office/drawing/2014/main" id="{9F215A88-2160-C553-7401-B089D670CBD4}"/>
              </a:ext>
            </a:extLst>
          </p:cNvPr>
          <p:cNvSpPr txBox="1"/>
          <p:nvPr/>
        </p:nvSpPr>
        <p:spPr>
          <a:xfrm>
            <a:off x="3524421" y="4990536"/>
            <a:ext cx="2095449" cy="738664"/>
          </a:xfrm>
          <a:prstGeom prst="rect">
            <a:avLst/>
          </a:prstGeom>
          <a:solidFill>
            <a:srgbClr val="137BD1"/>
          </a:solidFill>
          <a:ln>
            <a:solidFill>
              <a:srgbClr val="137BD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Microsoft Managed Key</a:t>
            </a:r>
          </a:p>
          <a:p>
            <a:pPr algn="ctr"/>
            <a:r>
              <a:rPr lang="de-DE" sz="1400" dirty="0"/>
              <a:t>Bring </a:t>
            </a:r>
            <a:r>
              <a:rPr lang="de-DE" sz="1400" dirty="0" err="1"/>
              <a:t>Your</a:t>
            </a:r>
            <a:r>
              <a:rPr lang="de-DE" sz="1400" dirty="0"/>
              <a:t> Own Key</a:t>
            </a:r>
          </a:p>
          <a:p>
            <a:pPr algn="ctr"/>
            <a:r>
              <a:rPr lang="de-DE" sz="1400" dirty="0"/>
              <a:t>Double Key Encryption</a:t>
            </a:r>
          </a:p>
        </p:txBody>
      </p:sp>
      <p:sp>
        <p:nvSpPr>
          <p:cNvPr id="46" name="Customer Key">
            <a:extLst>
              <a:ext uri="{FF2B5EF4-FFF2-40B4-BE49-F238E27FC236}">
                <a16:creationId xmlns:a16="http://schemas.microsoft.com/office/drawing/2014/main" id="{C5624353-A13A-5A96-AAD8-F366E54D6F8F}"/>
              </a:ext>
            </a:extLst>
          </p:cNvPr>
          <p:cNvSpPr txBox="1"/>
          <p:nvPr/>
        </p:nvSpPr>
        <p:spPr>
          <a:xfrm>
            <a:off x="8826486" y="4990536"/>
            <a:ext cx="3057912" cy="307777"/>
          </a:xfrm>
          <a:prstGeom prst="rect">
            <a:avLst/>
          </a:prstGeom>
          <a:solidFill>
            <a:srgbClr val="137BD1"/>
          </a:solidFill>
          <a:ln>
            <a:solidFill>
              <a:srgbClr val="137BD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Purview</a:t>
            </a:r>
            <a:r>
              <a:rPr lang="de-DE" sz="1400" dirty="0"/>
              <a:t> Customer Key</a:t>
            </a:r>
          </a:p>
        </p:txBody>
      </p:sp>
    </p:spTree>
    <p:extLst>
      <p:ext uri="{BB962C8B-B14F-4D97-AF65-F5344CB8AC3E}">
        <p14:creationId xmlns:p14="http://schemas.microsoft.com/office/powerpoint/2010/main" val="239370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35" grpId="0"/>
      <p:bldP spid="36" grpId="0"/>
      <p:bldP spid="37" grpId="0"/>
      <p:bldP spid="38" grpId="0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T Summit 2022 Template.potx" id="{DE85DA76-E4FD-4C83-81F7-BD323E79C9A1}" vid="{D0D9DAF1-C98A-4EDF-9EF4-98996966D3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2A2463FF8BE648B8AB32C92DF99437" ma:contentTypeVersion="3" ma:contentTypeDescription="Create a new document." ma:contentTypeScope="" ma:versionID="5163ae449b071b7c87c1468548a491cc">
  <xsd:schema xmlns:xsd="http://www.w3.org/2001/XMLSchema" xmlns:xs="http://www.w3.org/2001/XMLSchema" xmlns:p="http://schemas.microsoft.com/office/2006/metadata/properties" xmlns:ns2="018e2b6e-a009-4eaf-b78a-217958d5eddd" targetNamespace="http://schemas.microsoft.com/office/2006/metadata/properties" ma:root="true" ma:fieldsID="b8ec182eeed3b50d42b4b1dcc85f640e" ns2:_="">
    <xsd:import namespace="018e2b6e-a009-4eaf-b78a-217958d5ed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8e2b6e-a009-4eaf-b78a-217958d5e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5C7929-57FB-4B5F-83E9-5AE54E95FB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8e2b6e-a009-4eaf-b78a-217958d5e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08B188-48B3-44C0-B139-32C1CFBCB380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018e2b6e-a009-4eaf-b78a-217958d5eddd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4F1F3C6-CE33-41C6-9FB4-83980637E6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MCT Summit 2022 Template</Template>
  <TotalTime>0</TotalTime>
  <Words>1638</Words>
  <Application>Microsoft Office PowerPoint</Application>
  <PresentationFormat>Breitbild</PresentationFormat>
  <Paragraphs>317</Paragraphs>
  <Slides>56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Courier New</vt:lpstr>
      <vt:lpstr>SegoeUI</vt:lpstr>
      <vt:lpstr>Office</vt:lpstr>
      <vt:lpstr>Securing Microsoft 365 data with service encryption</vt:lpstr>
      <vt:lpstr>Thomas Stensitzki</vt:lpstr>
      <vt:lpstr>Agenda</vt:lpstr>
      <vt:lpstr>What do you know about Purview Customer Key?</vt:lpstr>
      <vt:lpstr>PowerPoint-Präsentation</vt:lpstr>
      <vt:lpstr>What do we not cover</vt:lpstr>
      <vt:lpstr>TLS Transport encryption</vt:lpstr>
      <vt:lpstr>Other encryption technologies</vt:lpstr>
      <vt:lpstr>Microsoft 365 Encryption</vt:lpstr>
      <vt:lpstr>Shredded Storage in SharePoint Online </vt:lpstr>
      <vt:lpstr>Questions so far?</vt:lpstr>
      <vt:lpstr>Microsoft Purview Customer Key</vt:lpstr>
      <vt:lpstr>Why is Customer Key available?</vt:lpstr>
      <vt:lpstr>Purview Customer Key Basics</vt:lpstr>
      <vt:lpstr>Purview Customer Key Basics</vt:lpstr>
      <vt:lpstr>Notes</vt:lpstr>
      <vt:lpstr>Notes</vt:lpstr>
      <vt:lpstr>Licensing</vt:lpstr>
      <vt:lpstr>Key Management</vt:lpstr>
      <vt:lpstr>Microsoft 365 Data-at-Rest</vt:lpstr>
      <vt:lpstr>Microsoft 365 Data-at-Rest</vt:lpstr>
      <vt:lpstr>Microsoft 365 Data-at-Rest</vt:lpstr>
      <vt:lpstr>Microsoft 365 Data-at-Rest</vt:lpstr>
      <vt:lpstr>Exchange Online</vt:lpstr>
      <vt:lpstr>Exchange Online</vt:lpstr>
      <vt:lpstr>Exchange Online</vt:lpstr>
      <vt:lpstr>SharePoint Online</vt:lpstr>
      <vt:lpstr>SharePoint Online</vt:lpstr>
      <vt:lpstr>SharePoint Online</vt:lpstr>
      <vt:lpstr>Notes</vt:lpstr>
      <vt:lpstr>PowerPoint-Präsentation</vt:lpstr>
      <vt:lpstr>Implementing Purview Customer Key</vt:lpstr>
      <vt:lpstr>Prepare for FastTrack</vt:lpstr>
      <vt:lpstr>Prepare for FastTrack</vt:lpstr>
      <vt:lpstr>Prepare for FastTrack</vt:lpstr>
      <vt:lpstr>Configuration</vt:lpstr>
      <vt:lpstr>Configuration</vt:lpstr>
      <vt:lpstr>Configuration</vt:lpstr>
      <vt:lpstr>FastTrack</vt:lpstr>
      <vt:lpstr>FastTrack</vt:lpstr>
      <vt:lpstr>FastTrack</vt:lpstr>
      <vt:lpstr>FastTrack</vt:lpstr>
      <vt:lpstr>FastTrack</vt:lpstr>
      <vt:lpstr>FastTrack</vt:lpstr>
      <vt:lpstr>PowerPoint-Präsentation</vt:lpstr>
      <vt:lpstr>Data Encryption Policies</vt:lpstr>
      <vt:lpstr>Multi-Workload</vt:lpstr>
      <vt:lpstr>Multi-Workload</vt:lpstr>
      <vt:lpstr>Exchange Online</vt:lpstr>
      <vt:lpstr>Exchange Online</vt:lpstr>
      <vt:lpstr>SharePoint Online</vt:lpstr>
      <vt:lpstr>SharePoint Online</vt:lpstr>
      <vt:lpstr>Summary</vt:lpstr>
      <vt:lpstr>PowerPoint-Präsentation</vt:lpstr>
      <vt:lpstr>Thank you sponsors &amp; partners!</vt:lpstr>
      <vt:lpstr>Thomas Stensitzki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Microsoft 365 data with service encryption</dc:title>
  <dc:creator>Thomas Stensitzki</dc:creator>
  <cp:lastModifiedBy>Thomas Stensitzki</cp:lastModifiedBy>
  <cp:revision>1</cp:revision>
  <dcterms:created xsi:type="dcterms:W3CDTF">2022-08-31T14:23:54Z</dcterms:created>
  <dcterms:modified xsi:type="dcterms:W3CDTF">2022-09-12T13:44:15Z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0x010100BE2A2463FF8BE648B8AB32C92DF99437</vt:lpwstr>
  </property>
  <property fmtid="{D5CDD505-2E9C-101B-9397-08002B2CF9AE}" pid="3" name="MediaServiceImageTags">
    <vt:lpwstr/>
  </property>
</Properties>
</file>